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2B65-49F9-4724-AD70-BA75A3E04C02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AEBC3-B11D-4B74-AE0A-2AF48D3BC3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761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2B65-49F9-4724-AD70-BA75A3E04C02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AEBC3-B11D-4B74-AE0A-2AF48D3BC3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582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2B65-49F9-4724-AD70-BA75A3E04C02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AEBC3-B11D-4B74-AE0A-2AF48D3BC3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692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2B65-49F9-4724-AD70-BA75A3E04C02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AEBC3-B11D-4B74-AE0A-2AF48D3BC3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620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2B65-49F9-4724-AD70-BA75A3E04C02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AEBC3-B11D-4B74-AE0A-2AF48D3BC3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836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2B65-49F9-4724-AD70-BA75A3E04C02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AEBC3-B11D-4B74-AE0A-2AF48D3BC3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764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2B65-49F9-4724-AD70-BA75A3E04C02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AEBC3-B11D-4B74-AE0A-2AF48D3BC3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703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2B65-49F9-4724-AD70-BA75A3E04C02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AEBC3-B11D-4B74-AE0A-2AF48D3BC3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328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2B65-49F9-4724-AD70-BA75A3E04C02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AEBC3-B11D-4B74-AE0A-2AF48D3BC3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93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2B65-49F9-4724-AD70-BA75A3E04C02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AEBC3-B11D-4B74-AE0A-2AF48D3BC3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45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2B65-49F9-4724-AD70-BA75A3E04C02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AEBC3-B11D-4B74-AE0A-2AF48D3BC3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397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E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72B65-49F9-4724-AD70-BA75A3E04C02}" type="datetimeFigureOut">
              <a:rPr lang="en-GB" smtClean="0"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AEBC3-B11D-4B74-AE0A-2AF48D3BC3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244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E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itle bar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79"/>
          <a:stretch>
            <a:fillRect/>
          </a:stretch>
        </p:blipFill>
        <p:spPr bwMode="auto">
          <a:xfrm>
            <a:off x="0" y="42228"/>
            <a:ext cx="4892512" cy="237103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02501" y="419279"/>
            <a:ext cx="4616254" cy="1616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8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Keep It </a:t>
            </a:r>
            <a:r>
              <a:rPr lang="en-GB" sz="4800" dirty="0" smtClean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Safe?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title bar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79"/>
          <a:stretch>
            <a:fillRect/>
          </a:stretch>
        </p:blipFill>
        <p:spPr bwMode="auto">
          <a:xfrm flipH="1">
            <a:off x="7299488" y="42228"/>
            <a:ext cx="4892512" cy="237103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Rectangle 5"/>
          <p:cNvSpPr/>
          <p:nvPr/>
        </p:nvSpPr>
        <p:spPr>
          <a:xfrm>
            <a:off x="7977610" y="926751"/>
            <a:ext cx="3940309" cy="8427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800" dirty="0" smtClean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Give It Away?</a:t>
            </a:r>
            <a:endParaRPr lang="en-GB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16111" y="2413262"/>
            <a:ext cx="2032086" cy="1343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8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  <a:endParaRPr lang="en-GB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91" y="2523993"/>
            <a:ext cx="3810330" cy="30482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579" y="2523993"/>
            <a:ext cx="3810330" cy="304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934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33825" t="4839" r="33009"/>
          <a:stretch/>
        </p:blipFill>
        <p:spPr bwMode="auto">
          <a:xfrm>
            <a:off x="3666807" y="619125"/>
            <a:ext cx="4702517" cy="55765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02575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15610" r="15164"/>
          <a:stretch/>
        </p:blipFill>
        <p:spPr bwMode="auto">
          <a:xfrm>
            <a:off x="4224337" y="834411"/>
            <a:ext cx="4195763" cy="50987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2157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10330" t="3227" r="10002" b="1971"/>
          <a:stretch/>
        </p:blipFill>
        <p:spPr bwMode="auto">
          <a:xfrm>
            <a:off x="2565399" y="1295400"/>
            <a:ext cx="7461349" cy="36683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64341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2333" t="806" r="1692" b="1570"/>
          <a:stretch/>
        </p:blipFill>
        <p:spPr bwMode="auto">
          <a:xfrm>
            <a:off x="1939925" y="1352550"/>
            <a:ext cx="8454082" cy="35528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20654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81428" y="6203197"/>
            <a:ext cx="6653213" cy="43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7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DigiLit</a:t>
            </a:r>
            <a:r>
              <a:rPr kumimoji="0" lang="en-GB" altLang="en-US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Leicester: STAR Toolkit 2014</a:t>
            </a:r>
            <a:r>
              <a:rPr kumimoji="0" lang="en-GB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kumimoji="0" lang="en-GB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GB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kumimoji="0" lang="en-GB" altLang="en-US" sz="7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Childnet</a:t>
            </a:r>
            <a:r>
              <a:rPr kumimoji="0" lang="en-GB" altLang="en-US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International </a:t>
            </a:r>
            <a:r>
              <a:rPr kumimoji="0" lang="en-GB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is licensed under a</a:t>
            </a:r>
            <a:br>
              <a:rPr kumimoji="0" lang="en-GB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GB" altLang="en-US" sz="700" b="0" i="0" u="sng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Creative Commons Attribution-</a:t>
            </a:r>
            <a:r>
              <a:rPr kumimoji="0" lang="en-GB" altLang="en-US" sz="700" b="0" i="0" u="sng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NonCommercial</a:t>
            </a:r>
            <a:r>
              <a:rPr kumimoji="0" lang="en-GB" altLang="en-US" sz="700" b="0" i="0" u="sng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0" lang="en-GB" altLang="en-US" sz="700" b="0" i="0" u="sng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kumimoji="0" lang="en-GB" altLang="en-US" sz="700" b="0" i="0" u="sng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4.0 International License.</a:t>
            </a:r>
            <a:r>
              <a: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 descr="Creative commons licen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741" y="5890460"/>
            <a:ext cx="8937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002078" y="5987297"/>
            <a:ext cx="1403350" cy="51911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9" name="Picture 5" descr="Childnet Logo Hi R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128" y="6049210"/>
            <a:ext cx="135255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032" name="Picture 8" descr="leicester-city-council-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165" y="5863472"/>
            <a:ext cx="542319" cy="76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620" y="1188404"/>
            <a:ext cx="3368827" cy="336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070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25043" r="25842" b="794"/>
          <a:stretch/>
        </p:blipFill>
        <p:spPr bwMode="auto">
          <a:xfrm>
            <a:off x="3557020" y="464480"/>
            <a:ext cx="4700859" cy="57803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54932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320444" y="225940"/>
            <a:ext cx="5399350" cy="624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648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11871" r="12640" b="764"/>
          <a:stretch/>
        </p:blipFill>
        <p:spPr bwMode="auto">
          <a:xfrm>
            <a:off x="1949846" y="1197204"/>
            <a:ext cx="8076134" cy="43853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88519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12497" t="403" r="12011" b="1"/>
          <a:stretch/>
        </p:blipFill>
        <p:spPr bwMode="auto">
          <a:xfrm>
            <a:off x="2101911" y="1079771"/>
            <a:ext cx="8047396" cy="43865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70878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13497" t="1611" r="12515" b="3186"/>
          <a:stretch/>
        </p:blipFill>
        <p:spPr bwMode="auto">
          <a:xfrm>
            <a:off x="2227039" y="1206231"/>
            <a:ext cx="7867266" cy="41820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50828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24945" r="21942" b="2811"/>
          <a:stretch/>
        </p:blipFill>
        <p:spPr bwMode="auto">
          <a:xfrm>
            <a:off x="3879215" y="507301"/>
            <a:ext cx="4779010" cy="53559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45452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14163" r="15848"/>
          <a:stretch/>
        </p:blipFill>
        <p:spPr bwMode="auto">
          <a:xfrm>
            <a:off x="2297136" y="1097352"/>
            <a:ext cx="7532664" cy="44461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21901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28493" r="28845" b="3213"/>
          <a:stretch/>
        </p:blipFill>
        <p:spPr bwMode="auto">
          <a:xfrm>
            <a:off x="3653790" y="926655"/>
            <a:ext cx="5013960" cy="46994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10831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15</Words>
  <Application>Microsoft Office PowerPoint</Application>
  <PresentationFormat>Widescreen</PresentationFormat>
  <Paragraphs>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Gareth Cort</dc:creator>
  <cp:lastModifiedBy>Gareth Cort</cp:lastModifiedBy>
  <cp:revision>7</cp:revision>
  <dcterms:created xsi:type="dcterms:W3CDTF">2014-05-16T13:12:57Z</dcterms:created>
  <dcterms:modified xsi:type="dcterms:W3CDTF">2014-05-29T07:18:35Z</dcterms:modified>
</cp:coreProperties>
</file>