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4" r:id="rId3"/>
    <p:sldId id="275" r:id="rId4"/>
    <p:sldId id="265" r:id="rId5"/>
    <p:sldId id="276" r:id="rId6"/>
    <p:sldId id="277" r:id="rId7"/>
    <p:sldId id="267" r:id="rId8"/>
    <p:sldId id="278" r:id="rId9"/>
    <p:sldId id="279" r:id="rId10"/>
    <p:sldId id="273" r:id="rId11"/>
    <p:sldId id="280" r:id="rId12"/>
    <p:sldId id="281" r:id="rId13"/>
    <p:sldId id="270" r:id="rId14"/>
    <p:sldId id="282" r:id="rId15"/>
    <p:sldId id="283" r:id="rId16"/>
    <p:sldId id="271" r:id="rId17"/>
    <p:sldId id="284" r:id="rId18"/>
    <p:sldId id="285" r:id="rId19"/>
    <p:sldId id="272" r:id="rId20"/>
    <p:sldId id="286" r:id="rId21"/>
    <p:sldId id="287" r:id="rId22"/>
    <p:sldId id="266" r:id="rId23"/>
    <p:sldId id="269" r:id="rId24"/>
    <p:sldId id="28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901661-D92B-49E0-BA15-12E7FCA9A55F}" v="9" dt="2021-07-01T06:48:51.2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Pinfield" userId="a597cc12-c65a-4953-86a8-156b7c3569f1" providerId="ADAL" clId="{95901661-D92B-49E0-BA15-12E7FCA9A55F}"/>
    <pc:docChg chg="custSel delSld modSld">
      <pc:chgData name="Tom Pinfield" userId="a597cc12-c65a-4953-86a8-156b7c3569f1" providerId="ADAL" clId="{95901661-D92B-49E0-BA15-12E7FCA9A55F}" dt="2021-07-01T06:48:51.211" v="65"/>
      <pc:docMkLst>
        <pc:docMk/>
      </pc:docMkLst>
      <pc:sldChg chg="addSp delSp modSp mod">
        <pc:chgData name="Tom Pinfield" userId="a597cc12-c65a-4953-86a8-156b7c3569f1" providerId="ADAL" clId="{95901661-D92B-49E0-BA15-12E7FCA9A55F}" dt="2021-07-01T06:48:14.583" v="58" actId="1076"/>
        <pc:sldMkLst>
          <pc:docMk/>
          <pc:sldMk cId="1049137989" sldId="260"/>
        </pc:sldMkLst>
        <pc:spChg chg="mod">
          <ac:chgData name="Tom Pinfield" userId="a597cc12-c65a-4953-86a8-156b7c3569f1" providerId="ADAL" clId="{95901661-D92B-49E0-BA15-12E7FCA9A55F}" dt="2021-07-01T06:41:28.620" v="5" actId="207"/>
          <ac:spMkLst>
            <pc:docMk/>
            <pc:sldMk cId="1049137989" sldId="260"/>
            <ac:spMk id="2" creationId="{8E504F13-3453-4F23-9957-6627D5739137}"/>
          </ac:spMkLst>
        </pc:spChg>
        <pc:spChg chg="mod">
          <ac:chgData name="Tom Pinfield" userId="a597cc12-c65a-4953-86a8-156b7c3569f1" providerId="ADAL" clId="{95901661-D92B-49E0-BA15-12E7FCA9A55F}" dt="2021-07-01T06:41:10.984" v="4" actId="6549"/>
          <ac:spMkLst>
            <pc:docMk/>
            <pc:sldMk cId="1049137989" sldId="260"/>
            <ac:spMk id="3" creationId="{C798CC21-25B8-4939-83AD-B6C2742FB03C}"/>
          </ac:spMkLst>
        </pc:spChg>
        <pc:picChg chg="add del mod">
          <ac:chgData name="Tom Pinfield" userId="a597cc12-c65a-4953-86a8-156b7c3569f1" providerId="ADAL" clId="{95901661-D92B-49E0-BA15-12E7FCA9A55F}" dt="2021-07-01T06:45:47.025" v="51" actId="478"/>
          <ac:picMkLst>
            <pc:docMk/>
            <pc:sldMk cId="1049137989" sldId="260"/>
            <ac:picMk id="5" creationId="{9BDC94DE-FDFD-4C50-B933-96DD5F1C2CEE}"/>
          </ac:picMkLst>
        </pc:picChg>
        <pc:picChg chg="add mod">
          <ac:chgData name="Tom Pinfield" userId="a597cc12-c65a-4953-86a8-156b7c3569f1" providerId="ADAL" clId="{95901661-D92B-49E0-BA15-12E7FCA9A55F}" dt="2021-07-01T06:48:14.583" v="58" actId="1076"/>
          <ac:picMkLst>
            <pc:docMk/>
            <pc:sldMk cId="1049137989" sldId="260"/>
            <ac:picMk id="7" creationId="{BC3C8F96-62B8-4D94-8CFC-4D8E33F2034F}"/>
          </ac:picMkLst>
        </pc:picChg>
      </pc:sldChg>
      <pc:sldChg chg="addSp modSp mod">
        <pc:chgData name="Tom Pinfield" userId="a597cc12-c65a-4953-86a8-156b7c3569f1" providerId="ADAL" clId="{95901661-D92B-49E0-BA15-12E7FCA9A55F}" dt="2021-07-01T06:48:26.241" v="59"/>
        <pc:sldMkLst>
          <pc:docMk/>
          <pc:sldMk cId="4016725498" sldId="265"/>
        </pc:sldMkLst>
        <pc:spChg chg="mod">
          <ac:chgData name="Tom Pinfield" userId="a597cc12-c65a-4953-86a8-156b7c3569f1" providerId="ADAL" clId="{95901661-D92B-49E0-BA15-12E7FCA9A55F}" dt="2021-07-01T06:42:48.248" v="26" actId="207"/>
          <ac:spMkLst>
            <pc:docMk/>
            <pc:sldMk cId="4016725498" sldId="265"/>
            <ac:spMk id="2" creationId="{8E504F13-3453-4F23-9957-6627D5739137}"/>
          </ac:spMkLst>
        </pc:spChg>
        <pc:spChg chg="mod">
          <ac:chgData name="Tom Pinfield" userId="a597cc12-c65a-4953-86a8-156b7c3569f1" providerId="ADAL" clId="{95901661-D92B-49E0-BA15-12E7FCA9A55F}" dt="2021-07-01T06:42:52.845" v="27" actId="2711"/>
          <ac:spMkLst>
            <pc:docMk/>
            <pc:sldMk cId="4016725498" sldId="265"/>
            <ac:spMk id="3" creationId="{C798CC21-25B8-4939-83AD-B6C2742FB03C}"/>
          </ac:spMkLst>
        </pc:spChg>
        <pc:picChg chg="add mod">
          <ac:chgData name="Tom Pinfield" userId="a597cc12-c65a-4953-86a8-156b7c3569f1" providerId="ADAL" clId="{95901661-D92B-49E0-BA15-12E7FCA9A55F}" dt="2021-07-01T06:48:26.241" v="59"/>
          <ac:picMkLst>
            <pc:docMk/>
            <pc:sldMk cId="4016725498" sldId="265"/>
            <ac:picMk id="4" creationId="{B14EA360-B680-42CB-9F65-8F9A902FEF03}"/>
          </ac:picMkLst>
        </pc:picChg>
      </pc:sldChg>
      <pc:sldChg chg="addSp modSp mod">
        <pc:chgData name="Tom Pinfield" userId="a597cc12-c65a-4953-86a8-156b7c3569f1" providerId="ADAL" clId="{95901661-D92B-49E0-BA15-12E7FCA9A55F}" dt="2021-07-01T06:48:51.211" v="65"/>
        <pc:sldMkLst>
          <pc:docMk/>
          <pc:sldMk cId="1036484893" sldId="266"/>
        </pc:sldMkLst>
        <pc:spChg chg="mod">
          <ac:chgData name="Tom Pinfield" userId="a597cc12-c65a-4953-86a8-156b7c3569f1" providerId="ADAL" clId="{95901661-D92B-49E0-BA15-12E7FCA9A55F}" dt="2021-07-01T06:44:25.477" v="44" actId="2711"/>
          <ac:spMkLst>
            <pc:docMk/>
            <pc:sldMk cId="1036484893" sldId="266"/>
            <ac:spMk id="2" creationId="{8E504F13-3453-4F23-9957-6627D5739137}"/>
          </ac:spMkLst>
        </pc:spChg>
        <pc:spChg chg="mod">
          <ac:chgData name="Tom Pinfield" userId="a597cc12-c65a-4953-86a8-156b7c3569f1" providerId="ADAL" clId="{95901661-D92B-49E0-BA15-12E7FCA9A55F}" dt="2021-07-01T06:44:30.028" v="45" actId="2711"/>
          <ac:spMkLst>
            <pc:docMk/>
            <pc:sldMk cId="1036484893" sldId="266"/>
            <ac:spMk id="3" creationId="{C798CC21-25B8-4939-83AD-B6C2742FB03C}"/>
          </ac:spMkLst>
        </pc:spChg>
        <pc:picChg chg="add mod">
          <ac:chgData name="Tom Pinfield" userId="a597cc12-c65a-4953-86a8-156b7c3569f1" providerId="ADAL" clId="{95901661-D92B-49E0-BA15-12E7FCA9A55F}" dt="2021-07-01T06:48:51.211" v="65"/>
          <ac:picMkLst>
            <pc:docMk/>
            <pc:sldMk cId="1036484893" sldId="266"/>
            <ac:picMk id="4" creationId="{32859F42-6EE7-4D12-A243-0F6F9DDDCDB2}"/>
          </ac:picMkLst>
        </pc:picChg>
      </pc:sldChg>
      <pc:sldChg chg="addSp modSp mod">
        <pc:chgData name="Tom Pinfield" userId="a597cc12-c65a-4953-86a8-156b7c3569f1" providerId="ADAL" clId="{95901661-D92B-49E0-BA15-12E7FCA9A55F}" dt="2021-07-01T06:48:30.593" v="60"/>
        <pc:sldMkLst>
          <pc:docMk/>
          <pc:sldMk cId="494197450" sldId="267"/>
        </pc:sldMkLst>
        <pc:spChg chg="mod">
          <ac:chgData name="Tom Pinfield" userId="a597cc12-c65a-4953-86a8-156b7c3569f1" providerId="ADAL" clId="{95901661-D92B-49E0-BA15-12E7FCA9A55F}" dt="2021-07-01T06:43:02.716" v="29" actId="207"/>
          <ac:spMkLst>
            <pc:docMk/>
            <pc:sldMk cId="494197450" sldId="267"/>
            <ac:spMk id="2" creationId="{8E504F13-3453-4F23-9957-6627D5739137}"/>
          </ac:spMkLst>
        </pc:spChg>
        <pc:spChg chg="mod">
          <ac:chgData name="Tom Pinfield" userId="a597cc12-c65a-4953-86a8-156b7c3569f1" providerId="ADAL" clId="{95901661-D92B-49E0-BA15-12E7FCA9A55F}" dt="2021-07-01T06:43:06.980" v="30" actId="2711"/>
          <ac:spMkLst>
            <pc:docMk/>
            <pc:sldMk cId="494197450" sldId="267"/>
            <ac:spMk id="3" creationId="{C798CC21-25B8-4939-83AD-B6C2742FB03C}"/>
          </ac:spMkLst>
        </pc:spChg>
        <pc:picChg chg="add mod">
          <ac:chgData name="Tom Pinfield" userId="a597cc12-c65a-4953-86a8-156b7c3569f1" providerId="ADAL" clId="{95901661-D92B-49E0-BA15-12E7FCA9A55F}" dt="2021-07-01T06:48:30.593" v="60"/>
          <ac:picMkLst>
            <pc:docMk/>
            <pc:sldMk cId="494197450" sldId="267"/>
            <ac:picMk id="4" creationId="{E3E7A4D1-EF1A-4722-A6AD-5DFA9DC5DB08}"/>
          </ac:picMkLst>
        </pc:picChg>
      </pc:sldChg>
      <pc:sldChg chg="addSp modSp mod">
        <pc:chgData name="Tom Pinfield" userId="a597cc12-c65a-4953-86a8-156b7c3569f1" providerId="ADAL" clId="{95901661-D92B-49E0-BA15-12E7FCA9A55F}" dt="2021-07-01T06:48:40.505" v="62"/>
        <pc:sldMkLst>
          <pc:docMk/>
          <pc:sldMk cId="4132231102" sldId="270"/>
        </pc:sldMkLst>
        <pc:spChg chg="mod">
          <ac:chgData name="Tom Pinfield" userId="a597cc12-c65a-4953-86a8-156b7c3569f1" providerId="ADAL" clId="{95901661-D92B-49E0-BA15-12E7FCA9A55F}" dt="2021-07-01T06:43:36.875" v="35" actId="207"/>
          <ac:spMkLst>
            <pc:docMk/>
            <pc:sldMk cId="4132231102" sldId="270"/>
            <ac:spMk id="2" creationId="{8E504F13-3453-4F23-9957-6627D5739137}"/>
          </ac:spMkLst>
        </pc:spChg>
        <pc:spChg chg="mod">
          <ac:chgData name="Tom Pinfield" userId="a597cc12-c65a-4953-86a8-156b7c3569f1" providerId="ADAL" clId="{95901661-D92B-49E0-BA15-12E7FCA9A55F}" dt="2021-07-01T06:43:42.418" v="36" actId="2711"/>
          <ac:spMkLst>
            <pc:docMk/>
            <pc:sldMk cId="4132231102" sldId="270"/>
            <ac:spMk id="3" creationId="{C798CC21-25B8-4939-83AD-B6C2742FB03C}"/>
          </ac:spMkLst>
        </pc:spChg>
        <pc:picChg chg="add mod">
          <ac:chgData name="Tom Pinfield" userId="a597cc12-c65a-4953-86a8-156b7c3569f1" providerId="ADAL" clId="{95901661-D92B-49E0-BA15-12E7FCA9A55F}" dt="2021-07-01T06:48:40.505" v="62"/>
          <ac:picMkLst>
            <pc:docMk/>
            <pc:sldMk cId="4132231102" sldId="270"/>
            <ac:picMk id="4" creationId="{D14C2913-D6F2-47FD-8005-5DA3ACA8DF6D}"/>
          </ac:picMkLst>
        </pc:picChg>
      </pc:sldChg>
      <pc:sldChg chg="addSp modSp mod">
        <pc:chgData name="Tom Pinfield" userId="a597cc12-c65a-4953-86a8-156b7c3569f1" providerId="ADAL" clId="{95901661-D92B-49E0-BA15-12E7FCA9A55F}" dt="2021-07-01T06:48:44.941" v="63"/>
        <pc:sldMkLst>
          <pc:docMk/>
          <pc:sldMk cId="482124898" sldId="271"/>
        </pc:sldMkLst>
        <pc:spChg chg="mod">
          <ac:chgData name="Tom Pinfield" userId="a597cc12-c65a-4953-86a8-156b7c3569f1" providerId="ADAL" clId="{95901661-D92B-49E0-BA15-12E7FCA9A55F}" dt="2021-07-01T06:43:52.851" v="38" actId="207"/>
          <ac:spMkLst>
            <pc:docMk/>
            <pc:sldMk cId="482124898" sldId="271"/>
            <ac:spMk id="2" creationId="{8E504F13-3453-4F23-9957-6627D5739137}"/>
          </ac:spMkLst>
        </pc:spChg>
        <pc:spChg chg="mod">
          <ac:chgData name="Tom Pinfield" userId="a597cc12-c65a-4953-86a8-156b7c3569f1" providerId="ADAL" clId="{95901661-D92B-49E0-BA15-12E7FCA9A55F}" dt="2021-07-01T06:43:58.175" v="39" actId="2711"/>
          <ac:spMkLst>
            <pc:docMk/>
            <pc:sldMk cId="482124898" sldId="271"/>
            <ac:spMk id="3" creationId="{C798CC21-25B8-4939-83AD-B6C2742FB03C}"/>
          </ac:spMkLst>
        </pc:spChg>
        <pc:picChg chg="add mod">
          <ac:chgData name="Tom Pinfield" userId="a597cc12-c65a-4953-86a8-156b7c3569f1" providerId="ADAL" clId="{95901661-D92B-49E0-BA15-12E7FCA9A55F}" dt="2021-07-01T06:48:44.941" v="63"/>
          <ac:picMkLst>
            <pc:docMk/>
            <pc:sldMk cId="482124898" sldId="271"/>
            <ac:picMk id="4" creationId="{9B80244F-9357-4222-9A3F-09D85866824A}"/>
          </ac:picMkLst>
        </pc:picChg>
      </pc:sldChg>
      <pc:sldChg chg="addSp modSp mod">
        <pc:chgData name="Tom Pinfield" userId="a597cc12-c65a-4953-86a8-156b7c3569f1" providerId="ADAL" clId="{95901661-D92B-49E0-BA15-12E7FCA9A55F}" dt="2021-07-01T06:48:48.411" v="64"/>
        <pc:sldMkLst>
          <pc:docMk/>
          <pc:sldMk cId="4192493991" sldId="272"/>
        </pc:sldMkLst>
        <pc:spChg chg="mod">
          <ac:chgData name="Tom Pinfield" userId="a597cc12-c65a-4953-86a8-156b7c3569f1" providerId="ADAL" clId="{95901661-D92B-49E0-BA15-12E7FCA9A55F}" dt="2021-07-01T06:44:09.669" v="41" actId="2711"/>
          <ac:spMkLst>
            <pc:docMk/>
            <pc:sldMk cId="4192493991" sldId="272"/>
            <ac:spMk id="2" creationId="{8E504F13-3453-4F23-9957-6627D5739137}"/>
          </ac:spMkLst>
        </pc:spChg>
        <pc:spChg chg="mod">
          <ac:chgData name="Tom Pinfield" userId="a597cc12-c65a-4953-86a8-156b7c3569f1" providerId="ADAL" clId="{95901661-D92B-49E0-BA15-12E7FCA9A55F}" dt="2021-07-01T06:44:17.174" v="42" actId="2711"/>
          <ac:spMkLst>
            <pc:docMk/>
            <pc:sldMk cId="4192493991" sldId="272"/>
            <ac:spMk id="3" creationId="{C798CC21-25B8-4939-83AD-B6C2742FB03C}"/>
          </ac:spMkLst>
        </pc:spChg>
        <pc:picChg chg="add mod">
          <ac:chgData name="Tom Pinfield" userId="a597cc12-c65a-4953-86a8-156b7c3569f1" providerId="ADAL" clId="{95901661-D92B-49E0-BA15-12E7FCA9A55F}" dt="2021-07-01T06:48:48.411" v="64"/>
          <ac:picMkLst>
            <pc:docMk/>
            <pc:sldMk cId="4192493991" sldId="272"/>
            <ac:picMk id="4" creationId="{B090D35C-168E-4B02-86A7-DD57D14267A6}"/>
          </ac:picMkLst>
        </pc:picChg>
      </pc:sldChg>
      <pc:sldChg chg="addSp modSp mod">
        <pc:chgData name="Tom Pinfield" userId="a597cc12-c65a-4953-86a8-156b7c3569f1" providerId="ADAL" clId="{95901661-D92B-49E0-BA15-12E7FCA9A55F}" dt="2021-07-01T06:48:35.780" v="61"/>
        <pc:sldMkLst>
          <pc:docMk/>
          <pc:sldMk cId="392077127" sldId="273"/>
        </pc:sldMkLst>
        <pc:spChg chg="mod">
          <ac:chgData name="Tom Pinfield" userId="a597cc12-c65a-4953-86a8-156b7c3569f1" providerId="ADAL" clId="{95901661-D92B-49E0-BA15-12E7FCA9A55F}" dt="2021-07-01T06:43:20.496" v="32" actId="207"/>
          <ac:spMkLst>
            <pc:docMk/>
            <pc:sldMk cId="392077127" sldId="273"/>
            <ac:spMk id="2" creationId="{8E504F13-3453-4F23-9957-6627D5739137}"/>
          </ac:spMkLst>
        </pc:spChg>
        <pc:spChg chg="mod">
          <ac:chgData name="Tom Pinfield" userId="a597cc12-c65a-4953-86a8-156b7c3569f1" providerId="ADAL" clId="{95901661-D92B-49E0-BA15-12E7FCA9A55F}" dt="2021-07-01T06:43:24.698" v="33" actId="2711"/>
          <ac:spMkLst>
            <pc:docMk/>
            <pc:sldMk cId="392077127" sldId="273"/>
            <ac:spMk id="3" creationId="{C798CC21-25B8-4939-83AD-B6C2742FB03C}"/>
          </ac:spMkLst>
        </pc:spChg>
        <pc:picChg chg="add mod">
          <ac:chgData name="Tom Pinfield" userId="a597cc12-c65a-4953-86a8-156b7c3569f1" providerId="ADAL" clId="{95901661-D92B-49E0-BA15-12E7FCA9A55F}" dt="2021-07-01T06:48:35.780" v="61"/>
          <ac:picMkLst>
            <pc:docMk/>
            <pc:sldMk cId="392077127" sldId="273"/>
            <ac:picMk id="4" creationId="{96DD7B68-E1D0-4C89-8280-1A06002F45A7}"/>
          </ac:picMkLst>
        </pc:picChg>
      </pc:sldChg>
      <pc:sldChg chg="del">
        <pc:chgData name="Tom Pinfield" userId="a597cc12-c65a-4953-86a8-156b7c3569f1" providerId="ADAL" clId="{95901661-D92B-49E0-BA15-12E7FCA9A55F}" dt="2021-07-01T06:42:32.803" v="23" actId="2696"/>
        <pc:sldMkLst>
          <pc:docMk/>
          <pc:sldMk cId="3373399891" sldId="289"/>
        </pc:sldMkLst>
      </pc:sldChg>
      <pc:sldChg chg="del">
        <pc:chgData name="Tom Pinfield" userId="a597cc12-c65a-4953-86a8-156b7c3569f1" providerId="ADAL" clId="{95901661-D92B-49E0-BA15-12E7FCA9A55F}" dt="2021-07-01T06:42:35.402" v="24" actId="2696"/>
        <pc:sldMkLst>
          <pc:docMk/>
          <pc:sldMk cId="620296797" sldId="290"/>
        </pc:sldMkLst>
      </pc:sldChg>
      <pc:sldChg chg="del">
        <pc:chgData name="Tom Pinfield" userId="a597cc12-c65a-4953-86a8-156b7c3569f1" providerId="ADAL" clId="{95901661-D92B-49E0-BA15-12E7FCA9A55F}" dt="2021-07-01T06:41:36.363" v="6" actId="2696"/>
        <pc:sldMkLst>
          <pc:docMk/>
          <pc:sldMk cId="2682459976" sldId="291"/>
        </pc:sldMkLst>
      </pc:sldChg>
      <pc:sldChg chg="del">
        <pc:chgData name="Tom Pinfield" userId="a597cc12-c65a-4953-86a8-156b7c3569f1" providerId="ADAL" clId="{95901661-D92B-49E0-BA15-12E7FCA9A55F}" dt="2021-07-01T06:42:27.529" v="22" actId="2696"/>
        <pc:sldMkLst>
          <pc:docMk/>
          <pc:sldMk cId="2501380373" sldId="29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98C19-1F95-4E96-BC7C-5F73A63B1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E16FF4-C0DC-42E6-B12B-679142FDC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B1398-3CA1-4412-931E-C0E99E7B0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2F69-F532-4235-9189-139C3F94408D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D6BEC-F42E-4685-A34F-E0716CA3F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6C637-8446-4337-B180-DD2A61179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E0D6-7ED1-44DC-BC33-0A07F1341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502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C0DFE-C8EB-4A07-B5FA-3E20E9705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9EBDF2-856C-4AF4-AF91-9EAF50C83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322E0-21D3-42F3-9081-77FD4D36B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2F69-F532-4235-9189-139C3F94408D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E578F-2539-4DE6-8356-04F685F80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3C97D-FE2E-4197-86BD-C4E6F7C4B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E0D6-7ED1-44DC-BC33-0A07F1341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44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389759-35BE-4B5F-9659-EE5B0C706C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BA9BD3-EA1B-4BA0-896A-EE6F4166B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656E0-C348-4B2E-951C-AA7D2404A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2F69-F532-4235-9189-139C3F94408D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EB287-EE5C-4548-B2E4-D5F1DF07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B73F-A57C-48C6-B47D-3682503E4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E0D6-7ED1-44DC-BC33-0A07F1341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302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0C511-F9A1-4DB6-A950-2AD626EE7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1F313-1868-494C-B8BD-DECC25ED5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8DA46-E41B-4890-99BE-CB809207F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2F69-F532-4235-9189-139C3F94408D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C4970-4AF0-4675-A060-97C5066EC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4B86B-DDD2-40DF-8E43-3B4C5BB77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E0D6-7ED1-44DC-BC33-0A07F1341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34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54FB3-542F-44B3-BECD-D26377948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32A10-91F1-4474-9E7F-1AEC96BA2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FB9AE-5B93-4A41-933E-E7D5A9024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2F69-F532-4235-9189-139C3F94408D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A96A2-D6C7-4C2B-8CAA-DE86D4C08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06B6A-D774-4F28-BACA-51F3BF756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E0D6-7ED1-44DC-BC33-0A07F1341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90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4ECCF-BC8E-4C17-907A-2B31B057B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FDD76-1F4A-4C83-B6BF-014138973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F89CF8-BCF3-438E-813C-CBDDBCEA3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AC2C9-3F63-4153-9FE6-916D58CD9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2F69-F532-4235-9189-139C3F94408D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7F983-EBD6-41FD-9B88-4811781F1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F28495-5131-4432-B109-220CFBC2A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E0D6-7ED1-44DC-BC33-0A07F1341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25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333ED-CBAB-4AB3-855A-E243E6DDE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0359B-4FDF-472C-8CBF-0D5928F21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222AE-B201-4467-856C-77BFA8050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DD0838-7198-4364-88B0-65E6773E98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111B71-15D2-4705-8CFC-F2AA00E59C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D50E21-A0F0-4E0A-9FD4-E7FAEAB8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2F69-F532-4235-9189-139C3F94408D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3BF061-D916-45A9-9476-3D41FA386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B748E8-311E-482A-89C2-674109B30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E0D6-7ED1-44DC-BC33-0A07F1341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05EE5-4A9C-41FD-A45F-7DA6598ED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31545B-A7CA-4089-8262-5D05ADFC7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2F69-F532-4235-9189-139C3F94408D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4B0981-A624-4959-AD65-808C67BD3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994AA-A6B0-40F9-8A79-59FA11406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E0D6-7ED1-44DC-BC33-0A07F1341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743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43E8CC-87DF-44FE-921F-3D8EBE865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2F69-F532-4235-9189-139C3F94408D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0FC7EC-2EA9-4087-810F-71AD972E8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210D98-7B41-4FCE-BA2E-293D44DAA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E0D6-7ED1-44DC-BC33-0A07F1341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93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B5BA4-7EB4-40EF-B1E4-88894A1F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95F67-A35D-41E8-A946-A2A1D00A6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E52502-C332-4FD0-A9F8-655BA59A2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8F37F-50B4-47B0-939D-D1D95B9B0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2F69-F532-4235-9189-139C3F94408D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81908-0A6B-492B-8258-AD1FD5FBD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BD62B-6BAC-48F9-A91E-83E1E9105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E0D6-7ED1-44DC-BC33-0A07F1341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73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F9F71-F73A-4123-9EBC-5ED3F8238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91A556-D4E4-466A-93F3-0CDF61BBD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74A08-EED0-4927-90CC-92617B011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1B698-76E7-4B1F-B9E6-A05885D3C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2F69-F532-4235-9189-139C3F94408D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950E15-642E-4FA8-A3EC-83CE6CF14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FFC04A-942F-4BBA-BFE8-AF04DBE8D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E0D6-7ED1-44DC-BC33-0A07F1341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411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BA08D9-5000-472A-8642-EEF880BB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FE2E5-322A-4BD9-A6D9-65BB42DBA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BEF41-4AE0-4C2E-8100-FF42B6158B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12F69-F532-4235-9189-139C3F94408D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D7978-65DD-4B1D-9F55-5C6EB13F2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8565F-F8AD-4905-BC6E-461302EB8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9E0D6-7ED1-44DC-BC33-0A07F1341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03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04F13-3453-4F23-9957-6627D57391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Granstander Clean" panose="02000503000000020004" pitchFamily="2" charset="0"/>
              </a:rPr>
              <a:t>1. Rosie &amp; Maisie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98CC21-25B8-4939-83AD-B6C2742FB0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ranstander Clean" panose="02000503000000020004" pitchFamily="2" charset="0"/>
              </a:rPr>
              <a:t>Charlton </a:t>
            </a:r>
            <a:r>
              <a:rPr lang="en-US" sz="3600" dirty="0" err="1">
                <a:latin typeface="Granstander Clean" panose="02000503000000020004" pitchFamily="2" charset="0"/>
              </a:rPr>
              <a:t>Horethorne</a:t>
            </a:r>
            <a:r>
              <a:rPr lang="en-US" sz="3600" dirty="0">
                <a:latin typeface="Granstander Clean" panose="02000503000000020004" pitchFamily="2" charset="0"/>
              </a:rPr>
              <a:t> Church of England Primary School </a:t>
            </a:r>
            <a:endParaRPr lang="en-GB" sz="3600" dirty="0">
              <a:latin typeface="Granstander Clean" panose="02000503000000020004" pitchFamily="2" charset="0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BC3C8F96-62B8-4D94-8CFC-4D8E33F20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851" y="163727"/>
            <a:ext cx="1705520" cy="215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37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04F13-3453-4F23-9957-6627D57391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Granstander Clean" panose="02000503000000020004" pitchFamily="2" charset="0"/>
              </a:rPr>
              <a:t>4. Ashton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98CC21-25B8-4939-83AD-B6C2742FB0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 err="1">
                <a:latin typeface="Granstander Clean" panose="02000503000000020004" pitchFamily="2" charset="0"/>
              </a:rPr>
              <a:t>Kingscourt</a:t>
            </a:r>
            <a:r>
              <a:rPr lang="en-GB" sz="3600" dirty="0">
                <a:latin typeface="Granstander Clean" panose="02000503000000020004" pitchFamily="2" charset="0"/>
              </a:rPr>
              <a:t> School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6DD7B68-E1D0-4C89-8280-1A06002F4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851" y="163727"/>
            <a:ext cx="1705520" cy="215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7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A96AE1-899F-430C-BDEC-77FB64B0CE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87"/>
          <a:stretch/>
        </p:blipFill>
        <p:spPr>
          <a:xfrm>
            <a:off x="65145" y="208280"/>
            <a:ext cx="12061710" cy="644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71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8DF508-DCC8-4DFD-826F-6AEDA6A63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4"/>
          <a:stretch/>
        </p:blipFill>
        <p:spPr>
          <a:xfrm>
            <a:off x="38930" y="0"/>
            <a:ext cx="12153070" cy="649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22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04F13-3453-4F23-9957-6627D57391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Granstander Clean" panose="02000503000000020004" pitchFamily="2" charset="0"/>
              </a:rPr>
              <a:t>5. Charlie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98CC21-25B8-4939-83AD-B6C2742FB0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 err="1">
                <a:latin typeface="Granstander Clean" panose="02000503000000020004" pitchFamily="2" charset="0"/>
              </a:rPr>
              <a:t>Kingscourt</a:t>
            </a:r>
            <a:r>
              <a:rPr lang="en-GB" sz="3600" dirty="0">
                <a:latin typeface="Granstander Clean" panose="02000503000000020004" pitchFamily="2" charset="0"/>
              </a:rPr>
              <a:t> School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14C2913-D6F2-47FD-8005-5DA3ACA8D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851" y="163727"/>
            <a:ext cx="1705520" cy="215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31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732665-8036-4C1C-9EC6-08E12A294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543" y="172721"/>
            <a:ext cx="11825475" cy="644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1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87E81C-9231-45A8-81ED-AECCC2528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10" y="99848"/>
            <a:ext cx="12078780" cy="665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4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04F13-3453-4F23-9957-6627D57391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Granstander Clean" panose="02000503000000020004" pitchFamily="2" charset="0"/>
              </a:rPr>
              <a:t>6. Elizabeth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98CC21-25B8-4939-83AD-B6C2742FB0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 err="1">
                <a:latin typeface="Granstander Clean" panose="02000503000000020004" pitchFamily="2" charset="0"/>
              </a:rPr>
              <a:t>Kingscourt</a:t>
            </a:r>
            <a:r>
              <a:rPr lang="en-GB" sz="3600" dirty="0">
                <a:latin typeface="Granstander Clean" panose="02000503000000020004" pitchFamily="2" charset="0"/>
              </a:rPr>
              <a:t> School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B80244F-9357-4222-9A3F-09D858668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851" y="163727"/>
            <a:ext cx="1705520" cy="215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24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1EDE8F-2337-4569-AF03-82AE4D13B3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41"/>
          <a:stretch/>
        </p:blipFill>
        <p:spPr>
          <a:xfrm>
            <a:off x="142240" y="0"/>
            <a:ext cx="11907520" cy="666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10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2BC6A3-0DCD-4D87-890A-74D832104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198" y="101599"/>
            <a:ext cx="12290396" cy="665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06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04F13-3453-4F23-9957-6627D57391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Granstander Clean" panose="02000503000000020004" pitchFamily="2" charset="0"/>
              </a:rPr>
              <a:t>7. Eva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98CC21-25B8-4939-83AD-B6C2742FB0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 err="1">
                <a:latin typeface="Granstander Clean" panose="02000503000000020004" pitchFamily="2" charset="0"/>
              </a:rPr>
              <a:t>Kingscourt</a:t>
            </a:r>
            <a:r>
              <a:rPr lang="en-GB" sz="3600" dirty="0">
                <a:latin typeface="Granstander Clean" panose="02000503000000020004" pitchFamily="2" charset="0"/>
              </a:rPr>
              <a:t> School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090D35C-168E-4B02-86A7-DD57D1426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851" y="163727"/>
            <a:ext cx="1705520" cy="215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93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9FE087-57CB-4166-B5C6-792FF07E7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46982"/>
            <a:ext cx="9753600" cy="690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99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C23F91-CD57-4AA2-B1AF-D0DEEA2C0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0" y="81280"/>
            <a:ext cx="12085920" cy="669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02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6C87DD-E460-4346-9BD1-07C878F8B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73" y="111760"/>
            <a:ext cx="12215546" cy="66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37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04F13-3453-4F23-9957-6627D57391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Granstander Clean" panose="02000503000000020004" pitchFamily="2" charset="0"/>
              </a:rPr>
              <a:t>8. </a:t>
            </a:r>
            <a:r>
              <a:rPr lang="en-GB" dirty="0" err="1">
                <a:solidFill>
                  <a:srgbClr val="FF0000"/>
                </a:solidFill>
                <a:latin typeface="Granstander Clean" panose="02000503000000020004" pitchFamily="2" charset="0"/>
              </a:rPr>
              <a:t>Devarjun</a:t>
            </a:r>
            <a:endParaRPr lang="en-GB" dirty="0">
              <a:solidFill>
                <a:srgbClr val="FF0000"/>
              </a:solidFill>
              <a:latin typeface="Granstander Clean" panose="0200050300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98CC21-25B8-4939-83AD-B6C2742FB0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Granstander Clean" panose="02000503000000020004" pitchFamily="2" charset="0"/>
              </a:rPr>
              <a:t>Two Mile Ash 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2859F42-6EE7-4D12-A243-0F6F9DDDC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851" y="163727"/>
            <a:ext cx="1705520" cy="215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84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DDAF48-2421-4781-8FF3-5FB12BC287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"/>
          <a:stretch/>
        </p:blipFill>
        <p:spPr>
          <a:xfrm>
            <a:off x="0" y="134943"/>
            <a:ext cx="12192000" cy="658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3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044EFB-54FB-4256-BFEE-90AD20E97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275"/>
            <a:ext cx="12191998" cy="649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39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CDEEC6-16A1-4BB9-B598-B1541FB465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6" t="727"/>
          <a:stretch/>
        </p:blipFill>
        <p:spPr>
          <a:xfrm>
            <a:off x="1452880" y="132079"/>
            <a:ext cx="9377680" cy="664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63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04F13-3453-4F23-9957-6627D57391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Granstander Clean" panose="02000503000000020004" pitchFamily="2" charset="0"/>
              </a:rPr>
              <a:t>2. Evie &amp; Faye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98CC21-25B8-4939-83AD-B6C2742FB0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ranstander Clean" panose="02000503000000020004" pitchFamily="2" charset="0"/>
              </a:rPr>
              <a:t>Charlton </a:t>
            </a:r>
            <a:r>
              <a:rPr lang="en-US" sz="3600" dirty="0" err="1">
                <a:latin typeface="Granstander Clean" panose="02000503000000020004" pitchFamily="2" charset="0"/>
              </a:rPr>
              <a:t>Horethorne</a:t>
            </a:r>
            <a:r>
              <a:rPr lang="en-US" sz="3600" dirty="0">
                <a:latin typeface="Granstander Clean" panose="02000503000000020004" pitchFamily="2" charset="0"/>
              </a:rPr>
              <a:t> Church of England Primary School </a:t>
            </a:r>
            <a:endParaRPr lang="en-GB" sz="3600" dirty="0">
              <a:latin typeface="Granstander Clean" panose="02000503000000020004" pitchFamily="2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14EA360-B680-42CB-9F65-8F9A902FE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851" y="163727"/>
            <a:ext cx="1705520" cy="215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25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4B6B28-BE57-40F4-8EB9-268276AA77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40"/>
          <a:stretch/>
        </p:blipFill>
        <p:spPr>
          <a:xfrm>
            <a:off x="0" y="86365"/>
            <a:ext cx="12239596" cy="668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81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08E33E-B58C-48D1-B4B3-A2B2D4E03C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66"/>
          <a:stretch/>
        </p:blipFill>
        <p:spPr>
          <a:xfrm>
            <a:off x="-102640" y="0"/>
            <a:ext cx="12397280" cy="671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31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04F13-3453-4F23-9957-6627D57391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Granstander Clean" panose="02000503000000020004" pitchFamily="2" charset="0"/>
              </a:rPr>
              <a:t>3. </a:t>
            </a:r>
            <a:r>
              <a:rPr lang="en-GB" dirty="0" err="1">
                <a:solidFill>
                  <a:srgbClr val="FF0000"/>
                </a:solidFill>
                <a:latin typeface="Granstander Clean" panose="02000503000000020004" pitchFamily="2" charset="0"/>
              </a:rPr>
              <a:t>Jaina</a:t>
            </a:r>
            <a:endParaRPr lang="en-GB" dirty="0">
              <a:solidFill>
                <a:srgbClr val="FF0000"/>
              </a:solidFill>
              <a:latin typeface="Granstander Clean" panose="0200050300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98CC21-25B8-4939-83AD-B6C2742FB0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Granstander Clean" panose="02000503000000020004" pitchFamily="2" charset="0"/>
              </a:rPr>
              <a:t>Frome Vale Academy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3E7A4D1-EF1A-4722-A6AD-5DFA9DC5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851" y="163727"/>
            <a:ext cx="1705520" cy="215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97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calendar&#10;&#10;Description automatically generated">
            <a:extLst>
              <a:ext uri="{FF2B5EF4-FFF2-40B4-BE49-F238E27FC236}">
                <a16:creationId xmlns:a16="http://schemas.microsoft.com/office/drawing/2014/main" id="{124B434D-9910-4558-989B-5F184B103A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9" t="1874" r="18370" b="4212"/>
          <a:stretch/>
        </p:blipFill>
        <p:spPr>
          <a:xfrm rot="16200000">
            <a:off x="2816630" y="-2606041"/>
            <a:ext cx="6579064" cy="1211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85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45351A3A-2BE0-4EAF-BC46-DCBE7D2B48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2" t="5020" r="19658" b="33755"/>
          <a:stretch/>
        </p:blipFill>
        <p:spPr>
          <a:xfrm rot="16200000">
            <a:off x="3616960" y="-2548721"/>
            <a:ext cx="4958080" cy="1157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64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56</Words>
  <Application>Microsoft Office PowerPoint</Application>
  <PresentationFormat>Widescreen</PresentationFormat>
  <Paragraphs>16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Granstander Clean</vt:lpstr>
      <vt:lpstr>Office Theme</vt:lpstr>
      <vt:lpstr>1. Rosie &amp; Maisie</vt:lpstr>
      <vt:lpstr>PowerPoint Presentation</vt:lpstr>
      <vt:lpstr>PowerPoint Presentation</vt:lpstr>
      <vt:lpstr>2. Evie &amp; Faye</vt:lpstr>
      <vt:lpstr>PowerPoint Presentation</vt:lpstr>
      <vt:lpstr>PowerPoint Presentation</vt:lpstr>
      <vt:lpstr>3. Jaina</vt:lpstr>
      <vt:lpstr>PowerPoint Presentation</vt:lpstr>
      <vt:lpstr>PowerPoint Presentation</vt:lpstr>
      <vt:lpstr>4. Ashton</vt:lpstr>
      <vt:lpstr>PowerPoint Presentation</vt:lpstr>
      <vt:lpstr>PowerPoint Presentation</vt:lpstr>
      <vt:lpstr>5. Charlie</vt:lpstr>
      <vt:lpstr>PowerPoint Presentation</vt:lpstr>
      <vt:lpstr>PowerPoint Presentation</vt:lpstr>
      <vt:lpstr>6. Elizabeth</vt:lpstr>
      <vt:lpstr>PowerPoint Presentation</vt:lpstr>
      <vt:lpstr>PowerPoint Presentation</vt:lpstr>
      <vt:lpstr>7. Eva</vt:lpstr>
      <vt:lpstr>PowerPoint Presentation</vt:lpstr>
      <vt:lpstr>PowerPoint Presentation</vt:lpstr>
      <vt:lpstr>8. Devarjun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Storyboard Shortlisting</dc:title>
  <dc:creator>Tom Pinfield</dc:creator>
  <cp:lastModifiedBy>Tom Pinfield</cp:lastModifiedBy>
  <cp:revision>6</cp:revision>
  <dcterms:created xsi:type="dcterms:W3CDTF">2021-06-21T11:51:06Z</dcterms:created>
  <dcterms:modified xsi:type="dcterms:W3CDTF">2021-07-01T06:48:59Z</dcterms:modified>
</cp:coreProperties>
</file>