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73" r:id="rId14"/>
    <p:sldId id="269" r:id="rId15"/>
    <p:sldId id="270" r:id="rId16"/>
    <p:sldId id="271" r:id="rId17"/>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584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lvl1pPr>
    <a:lvl2pPr marL="0" marR="0" indent="0" algn="l" defTabSz="584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lvl2pPr>
    <a:lvl3pPr marL="0" marR="0" indent="0" algn="l" defTabSz="584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lvl3pPr>
    <a:lvl4pPr marL="0" marR="0" indent="0" algn="l" defTabSz="584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lvl4pPr>
    <a:lvl5pPr marL="0" marR="0" indent="0" algn="l" defTabSz="584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lvl5pPr>
    <a:lvl6pPr marL="0" marR="0" indent="0" algn="l" defTabSz="584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lvl6pPr>
    <a:lvl7pPr marL="0" marR="0" indent="0" algn="l" defTabSz="584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lvl7pPr>
    <a:lvl8pPr marL="0" marR="0" indent="0" algn="l" defTabSz="584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lvl8pPr>
    <a:lvl9pPr marL="0" marR="0" indent="0" algn="l" defTabSz="584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2CDFE5B-D5BA-3E8A-2BCE-F2051DC918BF}" name="Tom Pinfield" initials="TP" userId="S::Tom@childnet.com::a597cc12-c65a-4953-86a8-156b7c3569f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MarkPro"/>
          <a:ea typeface="MarkPro"/>
          <a:cs typeface="MarkPro"/>
        </a:font>
        <a:srgbClr val="5E5E5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FFF"/>
          </a:solidFill>
        </a:fill>
      </a:tcStyle>
    </a:wholeTbl>
    <a:band2H>
      <a:tcTxStyle/>
      <a:tcStyle>
        <a:tcBdr/>
        <a:fill>
          <a:solidFill>
            <a:srgbClr val="E6F0FF"/>
          </a:solidFill>
        </a:fill>
      </a:tcStyle>
    </a:band2H>
    <a:firstCol>
      <a:tcTxStyle b="on" i="off">
        <a:font>
          <a:latin typeface="MarkPro"/>
          <a:ea typeface="MarkPro"/>
          <a:cs typeface="MarkPro"/>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MarkPro"/>
          <a:ea typeface="MarkPro"/>
          <a:cs typeface="MarkPro"/>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MarkPro"/>
          <a:ea typeface="MarkPro"/>
          <a:cs typeface="MarkPro"/>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MarkPro"/>
          <a:ea typeface="MarkPro"/>
          <a:cs typeface="MarkPro"/>
        </a:font>
        <a:srgbClr val="5E5E5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1F0CC"/>
          </a:solidFill>
        </a:fill>
      </a:tcStyle>
    </a:wholeTbl>
    <a:band2H>
      <a:tcTxStyle/>
      <a:tcStyle>
        <a:tcBdr/>
        <a:fill>
          <a:solidFill>
            <a:srgbClr val="EAF8E7"/>
          </a:solidFill>
        </a:fill>
      </a:tcStyle>
    </a:band2H>
    <a:firstCol>
      <a:tcTxStyle b="on" i="off">
        <a:font>
          <a:latin typeface="MarkPro"/>
          <a:ea typeface="MarkPro"/>
          <a:cs typeface="MarkPro"/>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MarkPro"/>
          <a:ea typeface="MarkPro"/>
          <a:cs typeface="MarkPro"/>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MarkPro"/>
          <a:ea typeface="MarkPro"/>
          <a:cs typeface="MarkPro"/>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MarkPro"/>
          <a:ea typeface="MarkPro"/>
          <a:cs typeface="MarkPro"/>
        </a:font>
        <a:srgbClr val="5E5E5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CDDF"/>
          </a:solidFill>
        </a:fill>
      </a:tcStyle>
    </a:wholeTbl>
    <a:band2H>
      <a:tcTxStyle/>
      <a:tcStyle>
        <a:tcBdr/>
        <a:fill>
          <a:solidFill>
            <a:srgbClr val="FFE8F0"/>
          </a:solidFill>
        </a:fill>
      </a:tcStyle>
    </a:band2H>
    <a:firstCol>
      <a:tcTxStyle b="on" i="off">
        <a:font>
          <a:latin typeface="MarkPro"/>
          <a:ea typeface="MarkPro"/>
          <a:cs typeface="MarkPro"/>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MarkPro"/>
          <a:ea typeface="MarkPro"/>
          <a:cs typeface="MarkPro"/>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MarkPro"/>
          <a:ea typeface="MarkPro"/>
          <a:cs typeface="MarkPro"/>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MarkPro"/>
          <a:ea typeface="MarkPro"/>
          <a:cs typeface="MarkPro"/>
        </a:font>
        <a:srgbClr val="5E5E5E"/>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9E9E9"/>
          </a:solidFill>
        </a:fill>
      </a:tcStyle>
    </a:wholeTbl>
    <a:band2H>
      <a:tcTxStyle/>
      <a:tcStyle>
        <a:tcBdr/>
        <a:fill>
          <a:solidFill>
            <a:srgbClr val="FFFFFF"/>
          </a:solidFill>
        </a:fill>
      </a:tcStyle>
    </a:band2H>
    <a:firstCol>
      <a:tcTxStyle b="on" i="off">
        <a:font>
          <a:latin typeface="MarkPro"/>
          <a:ea typeface="MarkPro"/>
          <a:cs typeface="MarkPr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MarkPro"/>
          <a:ea typeface="MarkPro"/>
          <a:cs typeface="MarkPro"/>
        </a:font>
        <a:srgbClr val="5E5E5E"/>
      </a:tcTxStyle>
      <a:tcStyle>
        <a:tcBdr>
          <a:left>
            <a:ln w="12700" cap="flat">
              <a:noFill/>
              <a:miter lim="400000"/>
            </a:ln>
          </a:left>
          <a:right>
            <a:ln w="12700" cap="flat">
              <a:noFill/>
              <a:miter lim="400000"/>
            </a:ln>
          </a:right>
          <a:top>
            <a:ln w="50800" cap="flat">
              <a:solidFill>
                <a:srgbClr val="5E5E5E"/>
              </a:solidFill>
              <a:prstDash val="solid"/>
              <a:round/>
            </a:ln>
          </a:top>
          <a:bottom>
            <a:ln w="25400" cap="flat">
              <a:solidFill>
                <a:srgbClr val="5E5E5E"/>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MarkPro"/>
          <a:ea typeface="MarkPro"/>
          <a:cs typeface="MarkPro"/>
        </a:font>
        <a:srgbClr val="FFFFFF"/>
      </a:tcTxStyle>
      <a:tcStyle>
        <a:tcBdr>
          <a:left>
            <a:ln w="12700" cap="flat">
              <a:noFill/>
              <a:miter lim="400000"/>
            </a:ln>
          </a:left>
          <a:right>
            <a:ln w="12700" cap="flat">
              <a:noFill/>
              <a:miter lim="400000"/>
            </a:ln>
          </a:right>
          <a:top>
            <a:ln w="25400" cap="flat">
              <a:solidFill>
                <a:srgbClr val="5E5E5E"/>
              </a:solidFill>
              <a:prstDash val="solid"/>
              <a:round/>
            </a:ln>
          </a:top>
          <a:bottom>
            <a:ln w="25400" cap="flat">
              <a:solidFill>
                <a:srgbClr val="5E5E5E"/>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MarkPro"/>
          <a:ea typeface="MarkPro"/>
          <a:cs typeface="MarkPro"/>
        </a:font>
        <a:srgbClr val="5E5E5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1D1D1"/>
          </a:solidFill>
        </a:fill>
      </a:tcStyle>
    </a:wholeTbl>
    <a:band2H>
      <a:tcTxStyle/>
      <a:tcStyle>
        <a:tcBdr/>
        <a:fill>
          <a:solidFill>
            <a:srgbClr val="E9E9E9"/>
          </a:solidFill>
        </a:fill>
      </a:tcStyle>
    </a:band2H>
    <a:firstCol>
      <a:tcTxStyle b="on" i="off">
        <a:font>
          <a:latin typeface="MarkPro"/>
          <a:ea typeface="MarkPro"/>
          <a:cs typeface="MarkPro"/>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5E5E5E"/>
          </a:solidFill>
        </a:fill>
      </a:tcStyle>
    </a:firstCol>
    <a:lastRow>
      <a:tcTxStyle b="on" i="off">
        <a:font>
          <a:latin typeface="MarkPro"/>
          <a:ea typeface="MarkPro"/>
          <a:cs typeface="MarkPro"/>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5E5E5E"/>
          </a:solidFill>
        </a:fill>
      </a:tcStyle>
    </a:lastRow>
    <a:firstRow>
      <a:tcTxStyle b="on" i="off">
        <a:font>
          <a:latin typeface="MarkPro"/>
          <a:ea typeface="MarkPro"/>
          <a:cs typeface="MarkPro"/>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5E5E5E"/>
          </a:solidFill>
        </a:fill>
      </a:tcStyle>
    </a:firstRow>
  </a:tblStyle>
  <a:tblStyle styleId="{2708684C-4D16-4618-839F-0558EEFCDFE6}" styleName="">
    <a:tblBg/>
    <a:wholeTbl>
      <a:tcTxStyle b="off" i="off">
        <a:font>
          <a:latin typeface="MarkPro"/>
          <a:ea typeface="MarkPro"/>
          <a:cs typeface="MarkPro"/>
        </a:font>
        <a:srgbClr val="5E5E5E"/>
      </a:tcTxStyle>
      <a:tcStyle>
        <a:tcBdr>
          <a:left>
            <a:ln w="12700" cap="flat">
              <a:solidFill>
                <a:srgbClr val="5E5E5E"/>
              </a:solidFill>
              <a:prstDash val="solid"/>
              <a:round/>
            </a:ln>
          </a:left>
          <a:right>
            <a:ln w="12700" cap="flat">
              <a:solidFill>
                <a:srgbClr val="5E5E5E"/>
              </a:solidFill>
              <a:prstDash val="solid"/>
              <a:round/>
            </a:ln>
          </a:right>
          <a:top>
            <a:ln w="12700" cap="flat">
              <a:solidFill>
                <a:srgbClr val="5E5E5E"/>
              </a:solidFill>
              <a:prstDash val="solid"/>
              <a:round/>
            </a:ln>
          </a:top>
          <a:bottom>
            <a:ln w="12700" cap="flat">
              <a:solidFill>
                <a:srgbClr val="5E5E5E"/>
              </a:solidFill>
              <a:prstDash val="solid"/>
              <a:round/>
            </a:ln>
          </a:bottom>
          <a:insideH>
            <a:ln w="12700" cap="flat">
              <a:solidFill>
                <a:srgbClr val="5E5E5E"/>
              </a:solidFill>
              <a:prstDash val="solid"/>
              <a:round/>
            </a:ln>
          </a:insideH>
          <a:insideV>
            <a:ln w="12700" cap="flat">
              <a:solidFill>
                <a:srgbClr val="5E5E5E"/>
              </a:solidFill>
              <a:prstDash val="solid"/>
              <a:round/>
            </a:ln>
          </a:insideV>
        </a:tcBdr>
        <a:fill>
          <a:solidFill>
            <a:srgbClr val="5E5E5E">
              <a:alpha val="20000"/>
            </a:srgbClr>
          </a:solidFill>
        </a:fill>
      </a:tcStyle>
    </a:wholeTbl>
    <a:band2H>
      <a:tcTxStyle/>
      <a:tcStyle>
        <a:tcBdr/>
        <a:fill>
          <a:solidFill>
            <a:srgbClr val="FFFFFF"/>
          </a:solidFill>
        </a:fill>
      </a:tcStyle>
    </a:band2H>
    <a:firstCol>
      <a:tcTxStyle b="on" i="off">
        <a:font>
          <a:latin typeface="MarkPro"/>
          <a:ea typeface="MarkPro"/>
          <a:cs typeface="MarkPro"/>
        </a:font>
        <a:srgbClr val="5E5E5E"/>
      </a:tcTxStyle>
      <a:tcStyle>
        <a:tcBdr>
          <a:left>
            <a:ln w="12700" cap="flat">
              <a:solidFill>
                <a:srgbClr val="5E5E5E"/>
              </a:solidFill>
              <a:prstDash val="solid"/>
              <a:round/>
            </a:ln>
          </a:left>
          <a:right>
            <a:ln w="12700" cap="flat">
              <a:solidFill>
                <a:srgbClr val="5E5E5E"/>
              </a:solidFill>
              <a:prstDash val="solid"/>
              <a:round/>
            </a:ln>
          </a:right>
          <a:top>
            <a:ln w="12700" cap="flat">
              <a:solidFill>
                <a:srgbClr val="5E5E5E"/>
              </a:solidFill>
              <a:prstDash val="solid"/>
              <a:round/>
            </a:ln>
          </a:top>
          <a:bottom>
            <a:ln w="12700" cap="flat">
              <a:solidFill>
                <a:srgbClr val="5E5E5E"/>
              </a:solidFill>
              <a:prstDash val="solid"/>
              <a:round/>
            </a:ln>
          </a:bottom>
          <a:insideH>
            <a:ln w="12700" cap="flat">
              <a:solidFill>
                <a:srgbClr val="5E5E5E"/>
              </a:solidFill>
              <a:prstDash val="solid"/>
              <a:round/>
            </a:ln>
          </a:insideH>
          <a:insideV>
            <a:ln w="12700" cap="flat">
              <a:solidFill>
                <a:srgbClr val="5E5E5E"/>
              </a:solidFill>
              <a:prstDash val="solid"/>
              <a:round/>
            </a:ln>
          </a:insideV>
        </a:tcBdr>
        <a:fill>
          <a:solidFill>
            <a:srgbClr val="5E5E5E">
              <a:alpha val="20000"/>
            </a:srgbClr>
          </a:solidFill>
        </a:fill>
      </a:tcStyle>
    </a:firstCol>
    <a:lastRow>
      <a:tcTxStyle b="on" i="off">
        <a:font>
          <a:latin typeface="MarkPro"/>
          <a:ea typeface="MarkPro"/>
          <a:cs typeface="MarkPro"/>
        </a:font>
        <a:srgbClr val="5E5E5E"/>
      </a:tcTxStyle>
      <a:tcStyle>
        <a:tcBdr>
          <a:left>
            <a:ln w="12700" cap="flat">
              <a:solidFill>
                <a:srgbClr val="5E5E5E"/>
              </a:solidFill>
              <a:prstDash val="solid"/>
              <a:round/>
            </a:ln>
          </a:left>
          <a:right>
            <a:ln w="12700" cap="flat">
              <a:solidFill>
                <a:srgbClr val="5E5E5E"/>
              </a:solidFill>
              <a:prstDash val="solid"/>
              <a:round/>
            </a:ln>
          </a:right>
          <a:top>
            <a:ln w="50800" cap="flat">
              <a:solidFill>
                <a:srgbClr val="5E5E5E"/>
              </a:solidFill>
              <a:prstDash val="solid"/>
              <a:round/>
            </a:ln>
          </a:top>
          <a:bottom>
            <a:ln w="12700" cap="flat">
              <a:solidFill>
                <a:srgbClr val="5E5E5E"/>
              </a:solidFill>
              <a:prstDash val="solid"/>
              <a:round/>
            </a:ln>
          </a:bottom>
          <a:insideH>
            <a:ln w="12700" cap="flat">
              <a:solidFill>
                <a:srgbClr val="5E5E5E"/>
              </a:solidFill>
              <a:prstDash val="solid"/>
              <a:round/>
            </a:ln>
          </a:insideH>
          <a:insideV>
            <a:ln w="12700" cap="flat">
              <a:solidFill>
                <a:srgbClr val="5E5E5E"/>
              </a:solidFill>
              <a:prstDash val="solid"/>
              <a:round/>
            </a:ln>
          </a:insideV>
        </a:tcBdr>
        <a:fill>
          <a:noFill/>
        </a:fill>
      </a:tcStyle>
    </a:lastRow>
    <a:firstRow>
      <a:tcTxStyle b="on" i="off">
        <a:font>
          <a:latin typeface="MarkPro"/>
          <a:ea typeface="MarkPro"/>
          <a:cs typeface="MarkPro"/>
        </a:font>
        <a:srgbClr val="5E5E5E"/>
      </a:tcTxStyle>
      <a:tcStyle>
        <a:tcBdr>
          <a:left>
            <a:ln w="12700" cap="flat">
              <a:solidFill>
                <a:srgbClr val="5E5E5E"/>
              </a:solidFill>
              <a:prstDash val="solid"/>
              <a:round/>
            </a:ln>
          </a:left>
          <a:right>
            <a:ln w="12700" cap="flat">
              <a:solidFill>
                <a:srgbClr val="5E5E5E"/>
              </a:solidFill>
              <a:prstDash val="solid"/>
              <a:round/>
            </a:ln>
          </a:right>
          <a:top>
            <a:ln w="12700" cap="flat">
              <a:solidFill>
                <a:srgbClr val="5E5E5E"/>
              </a:solidFill>
              <a:prstDash val="solid"/>
              <a:round/>
            </a:ln>
          </a:top>
          <a:bottom>
            <a:ln w="25400" cap="flat">
              <a:solidFill>
                <a:srgbClr val="5E5E5E"/>
              </a:solidFill>
              <a:prstDash val="solid"/>
              <a:round/>
            </a:ln>
          </a:bottom>
          <a:insideH>
            <a:ln w="12700" cap="flat">
              <a:solidFill>
                <a:srgbClr val="5E5E5E"/>
              </a:solidFill>
              <a:prstDash val="solid"/>
              <a:round/>
            </a:ln>
          </a:insideH>
          <a:insideV>
            <a:ln w="12700" cap="flat">
              <a:solidFill>
                <a:srgbClr val="5E5E5E"/>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80"/>
    <p:restoredTop sz="94694"/>
  </p:normalViewPr>
  <p:slideViewPr>
    <p:cSldViewPr snapToGrid="0" snapToObjects="1">
      <p:cViewPr varScale="1">
        <p:scale>
          <a:sx n="28" d="100"/>
          <a:sy n="28" d="100"/>
        </p:scale>
        <p:origin x="1072" y="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8/10/relationships/authors" Target="authors.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8" name="Shape 148"/>
          <p:cNvSpPr>
            <a:spLocks noGrp="1" noRot="1" noChangeAspect="1"/>
          </p:cNvSpPr>
          <p:nvPr>
            <p:ph type="sldImg"/>
          </p:nvPr>
        </p:nvSpPr>
        <p:spPr>
          <a:xfrm>
            <a:off x="1143000" y="685800"/>
            <a:ext cx="4572000" cy="3429000"/>
          </a:xfrm>
          <a:prstGeom prst="rect">
            <a:avLst/>
          </a:prstGeom>
        </p:spPr>
        <p:txBody>
          <a:bodyPr/>
          <a:lstStyle/>
          <a:p>
            <a:endParaRPr/>
          </a:p>
        </p:txBody>
      </p:sp>
      <p:sp>
        <p:nvSpPr>
          <p:cNvPr id="149" name="Shape 14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Arial"/>
      </a:defRPr>
    </a:lvl1pPr>
    <a:lvl2pPr indent="228600" defTabSz="457200" latinLnBrk="0">
      <a:lnSpc>
        <a:spcPct val="117999"/>
      </a:lnSpc>
      <a:defRPr sz="2200">
        <a:latin typeface="+mn-lt"/>
        <a:ea typeface="+mn-ea"/>
        <a:cs typeface="+mn-cs"/>
        <a:sym typeface="Arial"/>
      </a:defRPr>
    </a:lvl2pPr>
    <a:lvl3pPr indent="457200" defTabSz="457200" latinLnBrk="0">
      <a:lnSpc>
        <a:spcPct val="117999"/>
      </a:lnSpc>
      <a:defRPr sz="2200">
        <a:latin typeface="+mn-lt"/>
        <a:ea typeface="+mn-ea"/>
        <a:cs typeface="+mn-cs"/>
        <a:sym typeface="Arial"/>
      </a:defRPr>
    </a:lvl3pPr>
    <a:lvl4pPr indent="685800" defTabSz="457200" latinLnBrk="0">
      <a:lnSpc>
        <a:spcPct val="117999"/>
      </a:lnSpc>
      <a:defRPr sz="2200">
        <a:latin typeface="+mn-lt"/>
        <a:ea typeface="+mn-ea"/>
        <a:cs typeface="+mn-cs"/>
        <a:sym typeface="Arial"/>
      </a:defRPr>
    </a:lvl4pPr>
    <a:lvl5pPr indent="914400" defTabSz="457200" latinLnBrk="0">
      <a:lnSpc>
        <a:spcPct val="117999"/>
      </a:lnSpc>
      <a:defRPr sz="2200">
        <a:latin typeface="+mn-lt"/>
        <a:ea typeface="+mn-ea"/>
        <a:cs typeface="+mn-cs"/>
        <a:sym typeface="Arial"/>
      </a:defRPr>
    </a:lvl5pPr>
    <a:lvl6pPr indent="1143000" defTabSz="457200" latinLnBrk="0">
      <a:lnSpc>
        <a:spcPct val="117999"/>
      </a:lnSpc>
      <a:defRPr sz="2200">
        <a:latin typeface="+mn-lt"/>
        <a:ea typeface="+mn-ea"/>
        <a:cs typeface="+mn-cs"/>
        <a:sym typeface="Arial"/>
      </a:defRPr>
    </a:lvl6pPr>
    <a:lvl7pPr indent="1371600" defTabSz="457200" latinLnBrk="0">
      <a:lnSpc>
        <a:spcPct val="117999"/>
      </a:lnSpc>
      <a:defRPr sz="2200">
        <a:latin typeface="+mn-lt"/>
        <a:ea typeface="+mn-ea"/>
        <a:cs typeface="+mn-cs"/>
        <a:sym typeface="Arial"/>
      </a:defRPr>
    </a:lvl7pPr>
    <a:lvl8pPr indent="1600200" defTabSz="457200" latinLnBrk="0">
      <a:lnSpc>
        <a:spcPct val="117999"/>
      </a:lnSpc>
      <a:defRPr sz="2200">
        <a:latin typeface="+mn-lt"/>
        <a:ea typeface="+mn-ea"/>
        <a:cs typeface="+mn-cs"/>
        <a:sym typeface="Arial"/>
      </a:defRPr>
    </a:lvl8pPr>
    <a:lvl9pPr indent="1828800" defTabSz="457200" latinLnBrk="0">
      <a:lnSpc>
        <a:spcPct val="117999"/>
      </a:lnSpc>
      <a:defRPr sz="2200">
        <a:latin typeface="+mn-lt"/>
        <a:ea typeface="+mn-ea"/>
        <a:cs typeface="+mn-cs"/>
        <a:sym typeface="Arial"/>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p:spTree>
      <p:nvGrpSpPr>
        <p:cNvPr id="1" name=""/>
        <p:cNvGrpSpPr/>
        <p:nvPr/>
      </p:nvGrpSpPr>
      <p:grpSpPr>
        <a:xfrm>
          <a:off x="0" y="0"/>
          <a:ext cx="0" cy="0"/>
          <a:chOff x="0" y="0"/>
          <a:chExt cx="0" cy="0"/>
        </a:xfrm>
      </p:grpSpPr>
      <p:sp>
        <p:nvSpPr>
          <p:cNvPr id="11" name="Body Level One…"/>
          <p:cNvSpPr txBox="1">
            <a:spLocks noGrp="1"/>
          </p:cNvSpPr>
          <p:nvPr>
            <p:ph type="body" sz="quarter" idx="1" hasCustomPrompt="1"/>
          </p:nvPr>
        </p:nvSpPr>
        <p:spPr>
          <a:xfrm>
            <a:off x="1201340" y="11859862"/>
            <a:ext cx="21971004" cy="636980"/>
          </a:xfrm>
          <a:prstGeom prst="rect">
            <a:avLst/>
          </a:prstGeom>
        </p:spPr>
        <p:txBody>
          <a:bodyPr lIns="45718" tIns="45718" rIns="45718" bIns="45718" numCol="1" spcCol="38100"/>
          <a:lstStyle>
            <a:lvl1pPr marL="0" indent="0" defTabSz="825500">
              <a:lnSpc>
                <a:spcPct val="100000"/>
              </a:lnSpc>
              <a:spcBef>
                <a:spcPts val="2400"/>
              </a:spcBef>
              <a:buSzTx/>
              <a:buNone/>
              <a:defRPr sz="5500"/>
            </a:lvl1pPr>
            <a:lvl2pPr marL="1308100" indent="-698500" defTabSz="825500">
              <a:lnSpc>
                <a:spcPct val="100000"/>
              </a:lnSpc>
              <a:spcBef>
                <a:spcPts val="2400"/>
              </a:spcBef>
              <a:defRPr sz="5500"/>
            </a:lvl2pPr>
            <a:lvl3pPr marL="1917700" indent="-698500" defTabSz="825500">
              <a:lnSpc>
                <a:spcPct val="100000"/>
              </a:lnSpc>
              <a:spcBef>
                <a:spcPts val="2400"/>
              </a:spcBef>
              <a:defRPr sz="5500"/>
            </a:lvl3pPr>
            <a:lvl4pPr marL="2527300" indent="-698500" defTabSz="825500">
              <a:lnSpc>
                <a:spcPct val="100000"/>
              </a:lnSpc>
              <a:spcBef>
                <a:spcPts val="2400"/>
              </a:spcBef>
              <a:defRPr sz="5500"/>
            </a:lvl4pPr>
            <a:lvl5pPr marL="3136900" indent="-698500" defTabSz="825500">
              <a:lnSpc>
                <a:spcPct val="100000"/>
              </a:lnSpc>
              <a:spcBef>
                <a:spcPts val="2400"/>
              </a:spcBef>
              <a:defRPr sz="5500"/>
            </a:lvl5pPr>
          </a:lstStyle>
          <a:p>
            <a:r>
              <a:t>Author and Date</a:t>
            </a:r>
          </a:p>
          <a:p>
            <a:pPr lvl="1"/>
            <a:endParaRPr/>
          </a:p>
          <a:p>
            <a:pPr lvl="2"/>
            <a:endParaRPr/>
          </a:p>
          <a:p>
            <a:pPr lvl="3"/>
            <a:endParaRPr/>
          </a:p>
          <a:p>
            <a:pPr lvl="4"/>
            <a:endParaRPr/>
          </a:p>
        </p:txBody>
      </p:sp>
      <p:sp>
        <p:nvSpPr>
          <p:cNvPr id="12" name="Presentation Title"/>
          <p:cNvSpPr txBox="1">
            <a:spLocks noGrp="1"/>
          </p:cNvSpPr>
          <p:nvPr>
            <p:ph type="title" hasCustomPrompt="1"/>
          </p:nvPr>
        </p:nvSpPr>
        <p:spPr>
          <a:xfrm>
            <a:off x="1206496" y="2574991"/>
            <a:ext cx="21971005" cy="4648202"/>
          </a:xfrm>
          <a:prstGeom prst="rect">
            <a:avLst/>
          </a:prstGeom>
        </p:spPr>
        <p:txBody>
          <a:bodyPr anchor="b"/>
          <a:lstStyle/>
          <a:p>
            <a:r>
              <a:t>Presentation Title</a:t>
            </a:r>
          </a:p>
        </p:txBody>
      </p:sp>
      <p:sp>
        <p:nvSpPr>
          <p:cNvPr id="13" name="Body Level One…"/>
          <p:cNvSpPr txBox="1">
            <a:spLocks noGrp="1"/>
          </p:cNvSpPr>
          <p:nvPr>
            <p:ph type="body" sz="quarter" idx="21" hasCustomPrompt="1"/>
          </p:nvPr>
        </p:nvSpPr>
        <p:spPr>
          <a:xfrm>
            <a:off x="1201342" y="7223190"/>
            <a:ext cx="21971002" cy="1905002"/>
          </a:xfrm>
          <a:prstGeom prst="rect">
            <a:avLst/>
          </a:prstGeom>
        </p:spPr>
        <p:txBody>
          <a:bodyPr numCol="1" spcCol="38100"/>
          <a:lstStyle>
            <a:lvl1pPr marL="0" indent="0" defTabSz="825500">
              <a:lnSpc>
                <a:spcPct val="100000"/>
              </a:lnSpc>
              <a:spcBef>
                <a:spcPts val="2400"/>
              </a:spcBef>
              <a:buSzTx/>
              <a:buNone/>
              <a:defRPr sz="5000">
                <a:latin typeface="MarkPro-Book"/>
                <a:ea typeface="MarkPro-Book"/>
                <a:cs typeface="MarkPro-Book"/>
                <a:sym typeface="MarkPro-Book"/>
              </a:defRPr>
            </a:lvl1pPr>
          </a:lstStyle>
          <a:p>
            <a:r>
              <a:t>Presentation Subtitle</a:t>
            </a:r>
          </a:p>
        </p:txBody>
      </p:sp>
      <p:sp>
        <p:nvSpPr>
          <p:cNvPr id="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Statement">
    <p:spTree>
      <p:nvGrpSpPr>
        <p:cNvPr id="1" name=""/>
        <p:cNvGrpSpPr/>
        <p:nvPr/>
      </p:nvGrpSpPr>
      <p:grpSpPr>
        <a:xfrm>
          <a:off x="0" y="0"/>
          <a:ext cx="0" cy="0"/>
          <a:chOff x="0" y="0"/>
          <a:chExt cx="0" cy="0"/>
        </a:xfrm>
      </p:grpSpPr>
      <p:sp>
        <p:nvSpPr>
          <p:cNvPr id="98" name="Body Level One…"/>
          <p:cNvSpPr txBox="1">
            <a:spLocks noGrp="1"/>
          </p:cNvSpPr>
          <p:nvPr>
            <p:ph type="body" sz="half" idx="1" hasCustomPrompt="1"/>
          </p:nvPr>
        </p:nvSpPr>
        <p:spPr>
          <a:xfrm>
            <a:off x="1206500" y="4920843"/>
            <a:ext cx="21971000" cy="3874314"/>
          </a:xfrm>
          <a:prstGeom prst="rect">
            <a:avLst/>
          </a:prstGeom>
        </p:spPr>
        <p:txBody>
          <a:bodyPr numCol="1" spcCol="38100" anchor="ctr"/>
          <a:lstStyle>
            <a:lvl1pPr marL="0" indent="0" defTabSz="825500">
              <a:lnSpc>
                <a:spcPct val="100000"/>
              </a:lnSpc>
              <a:spcBef>
                <a:spcPts val="2400"/>
              </a:spcBef>
              <a:buSzTx/>
              <a:buNone/>
              <a:defRPr sz="5500"/>
            </a:lvl1pPr>
            <a:lvl2pPr marL="0" indent="0" defTabSz="825500">
              <a:lnSpc>
                <a:spcPct val="100000"/>
              </a:lnSpc>
              <a:spcBef>
                <a:spcPts val="2400"/>
              </a:spcBef>
              <a:buSzTx/>
              <a:buNone/>
              <a:defRPr sz="5500"/>
            </a:lvl2pPr>
            <a:lvl3pPr marL="0" indent="0" defTabSz="825500">
              <a:lnSpc>
                <a:spcPct val="100000"/>
              </a:lnSpc>
              <a:spcBef>
                <a:spcPts val="2400"/>
              </a:spcBef>
              <a:buSzTx/>
              <a:buNone/>
              <a:defRPr sz="5500"/>
            </a:lvl3pPr>
            <a:lvl4pPr marL="0" indent="0" defTabSz="825500">
              <a:lnSpc>
                <a:spcPct val="100000"/>
              </a:lnSpc>
              <a:spcBef>
                <a:spcPts val="2400"/>
              </a:spcBef>
              <a:buSzTx/>
              <a:buNone/>
              <a:defRPr sz="5500"/>
            </a:lvl4pPr>
            <a:lvl5pPr marL="0" indent="0" defTabSz="825500">
              <a:lnSpc>
                <a:spcPct val="100000"/>
              </a:lnSpc>
              <a:spcBef>
                <a:spcPts val="2400"/>
              </a:spcBef>
              <a:buSzTx/>
              <a:buNone/>
              <a:defRPr sz="5500"/>
            </a:lvl5pPr>
          </a:lstStyle>
          <a:p>
            <a:r>
              <a:t>Statement</a:t>
            </a:r>
          </a:p>
          <a:p>
            <a:pPr lvl="1"/>
            <a:endParaRPr/>
          </a:p>
          <a:p>
            <a:pPr lvl="2"/>
            <a:endParaRPr/>
          </a:p>
          <a:p>
            <a:pPr lvl="3"/>
            <a:endParaRPr/>
          </a:p>
          <a:p>
            <a:pPr lvl="4"/>
            <a:endParaRPr/>
          </a:p>
        </p:txBody>
      </p:sp>
      <p:sp>
        <p:nvSpPr>
          <p:cNvPr id="9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ig Fact">
    <p:spTree>
      <p:nvGrpSpPr>
        <p:cNvPr id="1" name=""/>
        <p:cNvGrpSpPr/>
        <p:nvPr/>
      </p:nvGrpSpPr>
      <p:grpSpPr>
        <a:xfrm>
          <a:off x="0" y="0"/>
          <a:ext cx="0" cy="0"/>
          <a:chOff x="0" y="0"/>
          <a:chExt cx="0" cy="0"/>
        </a:xfrm>
      </p:grpSpPr>
      <p:sp>
        <p:nvSpPr>
          <p:cNvPr id="106" name="Body Level One…"/>
          <p:cNvSpPr txBox="1">
            <a:spLocks noGrp="1"/>
          </p:cNvSpPr>
          <p:nvPr>
            <p:ph type="body" idx="1" hasCustomPrompt="1"/>
          </p:nvPr>
        </p:nvSpPr>
        <p:spPr>
          <a:xfrm>
            <a:off x="1206500" y="1075926"/>
            <a:ext cx="21971000" cy="7241586"/>
          </a:xfrm>
          <a:prstGeom prst="rect">
            <a:avLst/>
          </a:prstGeom>
        </p:spPr>
        <p:txBody>
          <a:bodyPr numCol="1" spcCol="38100" anchor="b"/>
          <a:lstStyle>
            <a:lvl1pPr marL="0" indent="0" defTabSz="825500">
              <a:lnSpc>
                <a:spcPct val="100000"/>
              </a:lnSpc>
              <a:spcBef>
                <a:spcPts val="2400"/>
              </a:spcBef>
              <a:buSzTx/>
              <a:buNone/>
              <a:defRPr sz="5500"/>
            </a:lvl1pPr>
            <a:lvl2pPr marL="0" indent="0" defTabSz="825500">
              <a:lnSpc>
                <a:spcPct val="100000"/>
              </a:lnSpc>
              <a:spcBef>
                <a:spcPts val="2400"/>
              </a:spcBef>
              <a:buSzTx/>
              <a:buNone/>
              <a:defRPr sz="5500"/>
            </a:lvl2pPr>
            <a:lvl3pPr marL="0" indent="0" defTabSz="825500">
              <a:lnSpc>
                <a:spcPct val="100000"/>
              </a:lnSpc>
              <a:spcBef>
                <a:spcPts val="2400"/>
              </a:spcBef>
              <a:buSzTx/>
              <a:buNone/>
              <a:defRPr sz="5500"/>
            </a:lvl3pPr>
            <a:lvl4pPr marL="0" indent="0" defTabSz="825500">
              <a:lnSpc>
                <a:spcPct val="100000"/>
              </a:lnSpc>
              <a:spcBef>
                <a:spcPts val="2400"/>
              </a:spcBef>
              <a:buSzTx/>
              <a:buNone/>
              <a:defRPr sz="5500"/>
            </a:lvl4pPr>
            <a:lvl5pPr marL="0" indent="0" defTabSz="825500">
              <a:lnSpc>
                <a:spcPct val="100000"/>
              </a:lnSpc>
              <a:spcBef>
                <a:spcPts val="2400"/>
              </a:spcBef>
              <a:buSzTx/>
              <a:buNone/>
              <a:defRPr sz="5500"/>
            </a:lvl5pPr>
          </a:lstStyle>
          <a:p>
            <a:r>
              <a:t>100%</a:t>
            </a:r>
          </a:p>
          <a:p>
            <a:pPr lvl="1"/>
            <a:endParaRPr/>
          </a:p>
          <a:p>
            <a:pPr lvl="2"/>
            <a:endParaRPr/>
          </a:p>
          <a:p>
            <a:pPr lvl="3"/>
            <a:endParaRPr/>
          </a:p>
          <a:p>
            <a:pPr lvl="4"/>
            <a:endParaRPr/>
          </a:p>
        </p:txBody>
      </p:sp>
      <p:sp>
        <p:nvSpPr>
          <p:cNvPr id="107" name="Fact information"/>
          <p:cNvSpPr txBox="1">
            <a:spLocks noGrp="1"/>
          </p:cNvSpPr>
          <p:nvPr>
            <p:ph type="body" sz="quarter" idx="21" hasCustomPrompt="1"/>
          </p:nvPr>
        </p:nvSpPr>
        <p:spPr>
          <a:xfrm>
            <a:off x="1206500" y="8262180"/>
            <a:ext cx="21971000" cy="934780"/>
          </a:xfrm>
          <a:prstGeom prst="rect">
            <a:avLst/>
          </a:prstGeom>
        </p:spPr>
        <p:txBody>
          <a:bodyPr lIns="45718" tIns="45718" rIns="45718" bIns="45718" numCol="1" spcCol="38100"/>
          <a:lstStyle>
            <a:lvl1pPr marL="0" indent="0" defTabSz="825500">
              <a:lnSpc>
                <a:spcPct val="100000"/>
              </a:lnSpc>
              <a:spcBef>
                <a:spcPts val="2400"/>
              </a:spcBef>
              <a:buSzTx/>
              <a:buNone/>
              <a:defRPr sz="5000" b="1">
                <a:latin typeface="MarkPro"/>
                <a:ea typeface="MarkPro"/>
                <a:cs typeface="MarkPro"/>
                <a:sym typeface="MarkPro"/>
              </a:defRPr>
            </a:lvl1pPr>
          </a:lstStyle>
          <a:p>
            <a:r>
              <a:t>Fact information</a:t>
            </a:r>
          </a:p>
        </p:txBody>
      </p:sp>
      <p:sp>
        <p:nvSpPr>
          <p:cNvPr id="10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115" name="Body Level One…"/>
          <p:cNvSpPr txBox="1">
            <a:spLocks noGrp="1"/>
          </p:cNvSpPr>
          <p:nvPr>
            <p:ph type="body" sz="quarter" idx="1" hasCustomPrompt="1"/>
          </p:nvPr>
        </p:nvSpPr>
        <p:spPr>
          <a:xfrm>
            <a:off x="2430024" y="10675453"/>
            <a:ext cx="20200054" cy="636980"/>
          </a:xfrm>
          <a:prstGeom prst="rect">
            <a:avLst/>
          </a:prstGeom>
        </p:spPr>
        <p:txBody>
          <a:bodyPr lIns="45718" tIns="45718" rIns="45718" bIns="45718" numCol="1" spcCol="38100"/>
          <a:lstStyle>
            <a:lvl1pPr marL="0" indent="0" defTabSz="825500">
              <a:lnSpc>
                <a:spcPct val="100000"/>
              </a:lnSpc>
              <a:spcBef>
                <a:spcPts val="2400"/>
              </a:spcBef>
              <a:buSzTx/>
              <a:buNone/>
              <a:defRPr sz="5500"/>
            </a:lvl1pPr>
            <a:lvl2pPr marL="1308100" indent="-698500" defTabSz="825500">
              <a:lnSpc>
                <a:spcPct val="100000"/>
              </a:lnSpc>
              <a:spcBef>
                <a:spcPts val="2400"/>
              </a:spcBef>
              <a:defRPr sz="5500"/>
            </a:lvl2pPr>
            <a:lvl3pPr marL="1917700" indent="-698500" defTabSz="825500">
              <a:lnSpc>
                <a:spcPct val="100000"/>
              </a:lnSpc>
              <a:spcBef>
                <a:spcPts val="2400"/>
              </a:spcBef>
              <a:defRPr sz="5500"/>
            </a:lvl3pPr>
            <a:lvl4pPr marL="2527300" indent="-698500" defTabSz="825500">
              <a:lnSpc>
                <a:spcPct val="100000"/>
              </a:lnSpc>
              <a:spcBef>
                <a:spcPts val="2400"/>
              </a:spcBef>
              <a:defRPr sz="5500"/>
            </a:lvl4pPr>
            <a:lvl5pPr marL="3136900" indent="-698500" defTabSz="825500">
              <a:lnSpc>
                <a:spcPct val="100000"/>
              </a:lnSpc>
              <a:spcBef>
                <a:spcPts val="2400"/>
              </a:spcBef>
              <a:defRPr sz="5500"/>
            </a:lvl5pPr>
          </a:lstStyle>
          <a:p>
            <a:r>
              <a:t>Attribution</a:t>
            </a:r>
          </a:p>
          <a:p>
            <a:pPr lvl="1"/>
            <a:endParaRPr/>
          </a:p>
          <a:p>
            <a:pPr lvl="2"/>
            <a:endParaRPr/>
          </a:p>
          <a:p>
            <a:pPr lvl="3"/>
            <a:endParaRPr/>
          </a:p>
          <a:p>
            <a:pPr lvl="4"/>
            <a:endParaRPr/>
          </a:p>
        </p:txBody>
      </p:sp>
      <p:sp>
        <p:nvSpPr>
          <p:cNvPr id="116" name="Body Level One…"/>
          <p:cNvSpPr txBox="1">
            <a:spLocks noGrp="1"/>
          </p:cNvSpPr>
          <p:nvPr>
            <p:ph type="body" sz="half" idx="21" hasCustomPrompt="1"/>
          </p:nvPr>
        </p:nvSpPr>
        <p:spPr>
          <a:xfrm>
            <a:off x="1753923" y="4939860"/>
            <a:ext cx="20876154" cy="3836281"/>
          </a:xfrm>
          <a:prstGeom prst="rect">
            <a:avLst/>
          </a:prstGeom>
        </p:spPr>
        <p:txBody>
          <a:bodyPr numCol="1" spcCol="38100"/>
          <a:lstStyle>
            <a:lvl1pPr marL="469900" indent="-300876" defTabSz="584200">
              <a:lnSpc>
                <a:spcPct val="90000"/>
              </a:lnSpc>
              <a:spcBef>
                <a:spcPts val="0"/>
              </a:spcBef>
              <a:buSzTx/>
              <a:buNone/>
              <a:defRPr sz="8500" spc="-200">
                <a:latin typeface="Helvetica Neue Medium"/>
                <a:ea typeface="Helvetica Neue Medium"/>
                <a:cs typeface="Helvetica Neue Medium"/>
                <a:sym typeface="Helvetica Neue Medium"/>
              </a:defRPr>
            </a:lvl1pPr>
          </a:lstStyle>
          <a:p>
            <a:r>
              <a:t>“Notable Quote”</a:t>
            </a:r>
          </a:p>
        </p:txBody>
      </p:sp>
      <p:sp>
        <p:nvSpPr>
          <p:cNvPr id="11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124" name="Image"/>
          <p:cNvSpPr>
            <a:spLocks noGrp="1"/>
          </p:cNvSpPr>
          <p:nvPr>
            <p:ph type="pic" sz="quarter" idx="21"/>
          </p:nvPr>
        </p:nvSpPr>
        <p:spPr>
          <a:xfrm>
            <a:off x="15760700" y="1016000"/>
            <a:ext cx="7439099" cy="5949678"/>
          </a:xfrm>
          <a:prstGeom prst="rect">
            <a:avLst/>
          </a:prstGeom>
        </p:spPr>
        <p:txBody>
          <a:bodyPr lIns="91439" tIns="45719" rIns="91439" bIns="45719" numCol="1" spcCol="38100">
            <a:noAutofit/>
          </a:bodyPr>
          <a:lstStyle/>
          <a:p>
            <a:endParaRPr/>
          </a:p>
        </p:txBody>
      </p:sp>
      <p:sp>
        <p:nvSpPr>
          <p:cNvPr id="125" name="Image"/>
          <p:cNvSpPr>
            <a:spLocks noGrp="1"/>
          </p:cNvSpPr>
          <p:nvPr>
            <p:ph type="pic" sz="half" idx="22"/>
          </p:nvPr>
        </p:nvSpPr>
        <p:spPr>
          <a:xfrm>
            <a:off x="13500100" y="3978275"/>
            <a:ext cx="10439400" cy="12150181"/>
          </a:xfrm>
          <a:prstGeom prst="rect">
            <a:avLst/>
          </a:prstGeom>
        </p:spPr>
        <p:txBody>
          <a:bodyPr lIns="91439" tIns="45719" rIns="91439" bIns="45719" numCol="1" spcCol="38100">
            <a:noAutofit/>
          </a:bodyPr>
          <a:lstStyle/>
          <a:p>
            <a:endParaRPr/>
          </a:p>
        </p:txBody>
      </p:sp>
      <p:sp>
        <p:nvSpPr>
          <p:cNvPr id="126" name="Image"/>
          <p:cNvSpPr>
            <a:spLocks noGrp="1"/>
          </p:cNvSpPr>
          <p:nvPr>
            <p:ph type="pic" idx="23"/>
          </p:nvPr>
        </p:nvSpPr>
        <p:spPr>
          <a:xfrm>
            <a:off x="-139700" y="495300"/>
            <a:ext cx="16611600" cy="12458700"/>
          </a:xfrm>
          <a:prstGeom prst="rect">
            <a:avLst/>
          </a:prstGeom>
        </p:spPr>
        <p:txBody>
          <a:bodyPr lIns="91439" tIns="45719" rIns="91439" bIns="45719" numCol="1" spcCol="38100">
            <a:noAutofit/>
          </a:bodyPr>
          <a:lstStyle/>
          <a:p>
            <a:endParaRPr/>
          </a:p>
        </p:txBody>
      </p:sp>
      <p:sp>
        <p:nvSpPr>
          <p:cNvPr id="12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34" name="Image"/>
          <p:cNvSpPr>
            <a:spLocks noGrp="1"/>
          </p:cNvSpPr>
          <p:nvPr>
            <p:ph type="pic" idx="21"/>
          </p:nvPr>
        </p:nvSpPr>
        <p:spPr>
          <a:xfrm>
            <a:off x="-1333500" y="-5524500"/>
            <a:ext cx="27051000" cy="21640800"/>
          </a:xfrm>
          <a:prstGeom prst="rect">
            <a:avLst/>
          </a:prstGeom>
        </p:spPr>
        <p:txBody>
          <a:bodyPr lIns="91439" tIns="45719" rIns="91439" bIns="45719" numCol="1" spcCol="38100">
            <a:noAutofit/>
          </a:bodyPr>
          <a:lstStyle/>
          <a:p>
            <a:endParaRPr/>
          </a:p>
        </p:txBody>
      </p:sp>
      <p:sp>
        <p:nvSpPr>
          <p:cNvPr id="13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4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Photo">
    <p:spTree>
      <p:nvGrpSpPr>
        <p:cNvPr id="1" name=""/>
        <p:cNvGrpSpPr/>
        <p:nvPr/>
      </p:nvGrpSpPr>
      <p:grpSpPr>
        <a:xfrm>
          <a:off x="0" y="0"/>
          <a:ext cx="0" cy="0"/>
          <a:chOff x="0" y="0"/>
          <a:chExt cx="0" cy="0"/>
        </a:xfrm>
      </p:grpSpPr>
      <p:sp>
        <p:nvSpPr>
          <p:cNvPr id="21" name="666699290_02_crop_3159x1892.jpg"/>
          <p:cNvSpPr>
            <a:spLocks noGrp="1"/>
          </p:cNvSpPr>
          <p:nvPr>
            <p:ph type="pic" idx="21"/>
          </p:nvPr>
        </p:nvSpPr>
        <p:spPr>
          <a:xfrm>
            <a:off x="-1155700" y="-1295400"/>
            <a:ext cx="26746200" cy="16018933"/>
          </a:xfrm>
          <a:prstGeom prst="rect">
            <a:avLst/>
          </a:prstGeom>
        </p:spPr>
        <p:txBody>
          <a:bodyPr lIns="91439" tIns="45719" rIns="91439" bIns="45719" numCol="1" spcCol="38100">
            <a:noAutofit/>
          </a:bodyPr>
          <a:lstStyle/>
          <a:p>
            <a:endParaRPr/>
          </a:p>
        </p:txBody>
      </p:sp>
      <p:sp>
        <p:nvSpPr>
          <p:cNvPr id="22" name="Presentation Title"/>
          <p:cNvSpPr txBox="1">
            <a:spLocks noGrp="1"/>
          </p:cNvSpPr>
          <p:nvPr>
            <p:ph type="title" hasCustomPrompt="1"/>
          </p:nvPr>
        </p:nvSpPr>
        <p:spPr>
          <a:xfrm>
            <a:off x="1206500" y="7124700"/>
            <a:ext cx="21971000" cy="4648200"/>
          </a:xfrm>
          <a:prstGeom prst="rect">
            <a:avLst/>
          </a:prstGeom>
        </p:spPr>
        <p:txBody>
          <a:bodyPr anchor="b"/>
          <a:lstStyle/>
          <a:p>
            <a:r>
              <a:t>Presentation Title</a:t>
            </a:r>
          </a:p>
        </p:txBody>
      </p:sp>
      <p:sp>
        <p:nvSpPr>
          <p:cNvPr id="23" name="Body Level One…"/>
          <p:cNvSpPr txBox="1">
            <a:spLocks noGrp="1"/>
          </p:cNvSpPr>
          <p:nvPr>
            <p:ph type="body" sz="quarter" idx="1" hasCustomPrompt="1"/>
          </p:nvPr>
        </p:nvSpPr>
        <p:spPr>
          <a:xfrm>
            <a:off x="1207690" y="1106137"/>
            <a:ext cx="21968621" cy="636980"/>
          </a:xfrm>
          <a:prstGeom prst="rect">
            <a:avLst/>
          </a:prstGeom>
        </p:spPr>
        <p:txBody>
          <a:bodyPr lIns="45718" tIns="45718" rIns="45718" bIns="45718" numCol="1" spcCol="38100"/>
          <a:lstStyle>
            <a:lvl1pPr marL="0" indent="0" defTabSz="825500">
              <a:lnSpc>
                <a:spcPct val="100000"/>
              </a:lnSpc>
              <a:spcBef>
                <a:spcPts val="2400"/>
              </a:spcBef>
              <a:buSzTx/>
              <a:buNone/>
              <a:defRPr sz="5500"/>
            </a:lvl1pPr>
            <a:lvl2pPr marL="1308100" indent="-698500" defTabSz="825500">
              <a:lnSpc>
                <a:spcPct val="100000"/>
              </a:lnSpc>
              <a:spcBef>
                <a:spcPts val="2400"/>
              </a:spcBef>
              <a:defRPr sz="5500"/>
            </a:lvl2pPr>
            <a:lvl3pPr marL="1917700" indent="-698500" defTabSz="825500">
              <a:lnSpc>
                <a:spcPct val="100000"/>
              </a:lnSpc>
              <a:spcBef>
                <a:spcPts val="2400"/>
              </a:spcBef>
              <a:defRPr sz="5500"/>
            </a:lvl3pPr>
            <a:lvl4pPr marL="2527300" indent="-698500" defTabSz="825500">
              <a:lnSpc>
                <a:spcPct val="100000"/>
              </a:lnSpc>
              <a:spcBef>
                <a:spcPts val="2400"/>
              </a:spcBef>
              <a:defRPr sz="5500"/>
            </a:lvl4pPr>
            <a:lvl5pPr marL="3136900" indent="-698500" defTabSz="825500">
              <a:lnSpc>
                <a:spcPct val="100000"/>
              </a:lnSpc>
              <a:spcBef>
                <a:spcPts val="2400"/>
              </a:spcBef>
              <a:defRPr sz="5500"/>
            </a:lvl5pPr>
          </a:lstStyle>
          <a:p>
            <a:r>
              <a:t>Author and Date</a:t>
            </a:r>
          </a:p>
          <a:p>
            <a:pPr lvl="1"/>
            <a:endParaRPr/>
          </a:p>
          <a:p>
            <a:pPr lvl="2"/>
            <a:endParaRPr/>
          </a:p>
          <a:p>
            <a:pPr lvl="3"/>
            <a:endParaRPr/>
          </a:p>
          <a:p>
            <a:pPr lvl="4"/>
            <a:endParaRPr/>
          </a:p>
        </p:txBody>
      </p:sp>
      <p:sp>
        <p:nvSpPr>
          <p:cNvPr id="24" name="Body Level One…"/>
          <p:cNvSpPr txBox="1">
            <a:spLocks noGrp="1"/>
          </p:cNvSpPr>
          <p:nvPr>
            <p:ph type="body" sz="quarter" idx="22" hasCustomPrompt="1"/>
          </p:nvPr>
        </p:nvSpPr>
        <p:spPr>
          <a:xfrm>
            <a:off x="1206500" y="11609909"/>
            <a:ext cx="21971000" cy="1116953"/>
          </a:xfrm>
          <a:prstGeom prst="rect">
            <a:avLst/>
          </a:prstGeom>
        </p:spPr>
        <p:txBody>
          <a:bodyPr numCol="1" spcCol="38100"/>
          <a:lstStyle>
            <a:lvl1pPr marL="0" indent="0" defTabSz="825500">
              <a:lnSpc>
                <a:spcPct val="100000"/>
              </a:lnSpc>
              <a:spcBef>
                <a:spcPts val="2400"/>
              </a:spcBef>
              <a:buSzTx/>
              <a:buNone/>
              <a:defRPr sz="5000">
                <a:latin typeface="MarkPro-Book"/>
                <a:ea typeface="MarkPro-Book"/>
                <a:cs typeface="MarkPro-Book"/>
                <a:sym typeface="MarkPro-Book"/>
              </a:defRPr>
            </a:lvl1pPr>
          </a:lstStyle>
          <a:p>
            <a:r>
              <a:t>Presentation Subtitle</a:t>
            </a:r>
          </a:p>
        </p:txBody>
      </p:sp>
      <p:sp>
        <p:nvSpPr>
          <p:cNvPr id="2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mp; Photo Alt">
    <p:spTree>
      <p:nvGrpSpPr>
        <p:cNvPr id="1" name=""/>
        <p:cNvGrpSpPr/>
        <p:nvPr/>
      </p:nvGrpSpPr>
      <p:grpSpPr>
        <a:xfrm>
          <a:off x="0" y="0"/>
          <a:ext cx="0" cy="0"/>
          <a:chOff x="0" y="0"/>
          <a:chExt cx="0" cy="0"/>
        </a:xfrm>
      </p:grpSpPr>
      <p:sp>
        <p:nvSpPr>
          <p:cNvPr id="32" name="910457886_1434x1669.jpg"/>
          <p:cNvSpPr>
            <a:spLocks noGrp="1"/>
          </p:cNvSpPr>
          <p:nvPr>
            <p:ph type="pic" idx="21"/>
          </p:nvPr>
        </p:nvSpPr>
        <p:spPr>
          <a:xfrm>
            <a:off x="10972800" y="-203200"/>
            <a:ext cx="12144837" cy="14135100"/>
          </a:xfrm>
          <a:prstGeom prst="rect">
            <a:avLst/>
          </a:prstGeom>
        </p:spPr>
        <p:txBody>
          <a:bodyPr lIns="91439" tIns="45719" rIns="91439" bIns="45719" numCol="1" spcCol="38100">
            <a:noAutofit/>
          </a:bodyPr>
          <a:lstStyle/>
          <a:p>
            <a:endParaRPr/>
          </a:p>
        </p:txBody>
      </p:sp>
      <p:sp>
        <p:nvSpPr>
          <p:cNvPr id="33" name="Slide Title"/>
          <p:cNvSpPr txBox="1">
            <a:spLocks noGrp="1"/>
          </p:cNvSpPr>
          <p:nvPr>
            <p:ph type="title" hasCustomPrompt="1"/>
          </p:nvPr>
        </p:nvSpPr>
        <p:spPr>
          <a:xfrm>
            <a:off x="1206500" y="1270000"/>
            <a:ext cx="9779000" cy="5882274"/>
          </a:xfrm>
          <a:prstGeom prst="rect">
            <a:avLst/>
          </a:prstGeom>
        </p:spPr>
        <p:txBody>
          <a:bodyPr anchor="b"/>
          <a:lstStyle/>
          <a:p>
            <a:r>
              <a:t>Slide Title</a:t>
            </a:r>
          </a:p>
        </p:txBody>
      </p:sp>
      <p:sp>
        <p:nvSpPr>
          <p:cNvPr id="34" name="Body Level One…"/>
          <p:cNvSpPr txBox="1">
            <a:spLocks noGrp="1"/>
          </p:cNvSpPr>
          <p:nvPr>
            <p:ph type="body" sz="quarter" idx="1" hasCustomPrompt="1"/>
          </p:nvPr>
        </p:nvSpPr>
        <p:spPr>
          <a:xfrm>
            <a:off x="1206500" y="7060576"/>
            <a:ext cx="9779000" cy="5385424"/>
          </a:xfrm>
          <a:prstGeom prst="rect">
            <a:avLst/>
          </a:prstGeom>
        </p:spPr>
        <p:txBody>
          <a:bodyPr numCol="1" spcCol="38100"/>
          <a:lstStyle>
            <a:lvl1pPr marL="0" indent="0" defTabSz="825500">
              <a:lnSpc>
                <a:spcPct val="100000"/>
              </a:lnSpc>
              <a:spcBef>
                <a:spcPts val="2400"/>
              </a:spcBef>
              <a:buSzTx/>
              <a:buNone/>
              <a:defRPr sz="5500"/>
            </a:lvl1pPr>
            <a:lvl2pPr marL="0" indent="0" defTabSz="825500">
              <a:lnSpc>
                <a:spcPct val="100000"/>
              </a:lnSpc>
              <a:spcBef>
                <a:spcPts val="2400"/>
              </a:spcBef>
              <a:buSzTx/>
              <a:buNone/>
              <a:defRPr sz="5500"/>
            </a:lvl2pPr>
            <a:lvl3pPr marL="0" indent="0" defTabSz="825500">
              <a:lnSpc>
                <a:spcPct val="100000"/>
              </a:lnSpc>
              <a:spcBef>
                <a:spcPts val="2400"/>
              </a:spcBef>
              <a:buSzTx/>
              <a:buNone/>
              <a:defRPr sz="5500"/>
            </a:lvl3pPr>
            <a:lvl4pPr marL="0" indent="0" defTabSz="825500">
              <a:lnSpc>
                <a:spcPct val="100000"/>
              </a:lnSpc>
              <a:spcBef>
                <a:spcPts val="2400"/>
              </a:spcBef>
              <a:buSzTx/>
              <a:buNone/>
              <a:defRPr sz="5500"/>
            </a:lvl4pPr>
            <a:lvl5pPr marL="0" indent="0" defTabSz="825500">
              <a:lnSpc>
                <a:spcPct val="100000"/>
              </a:lnSpc>
              <a:spcBef>
                <a:spcPts val="2400"/>
              </a:spcBef>
              <a:buSzTx/>
              <a:buNone/>
              <a:defRPr sz="5500"/>
            </a:lvl5pPr>
          </a:lstStyle>
          <a:p>
            <a:r>
              <a:t>Slide Subtitle</a:t>
            </a:r>
          </a:p>
          <a:p>
            <a:pPr lvl="1"/>
            <a:endParaRPr/>
          </a:p>
          <a:p>
            <a:pPr lvl="2"/>
            <a:endParaRPr/>
          </a:p>
          <a:p>
            <a:pPr lvl="3"/>
            <a:endParaRPr/>
          </a:p>
          <a:p>
            <a:pPr lvl="4"/>
            <a:endParaRPr/>
          </a:p>
        </p:txBody>
      </p:sp>
      <p:sp>
        <p:nvSpPr>
          <p:cNvPr id="35" name="Slide Number"/>
          <p:cNvSpPr txBox="1">
            <a:spLocks noGrp="1"/>
          </p:cNvSpPr>
          <p:nvPr>
            <p:ph type="sldNum" sz="quarter" idx="2"/>
          </p:nvPr>
        </p:nvSpPr>
        <p:spPr>
          <a:xfrm>
            <a:off x="12185751" y="13099010"/>
            <a:ext cx="368574" cy="360823"/>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42" name="Slide Title"/>
          <p:cNvSpPr txBox="1">
            <a:spLocks noGrp="1"/>
          </p:cNvSpPr>
          <p:nvPr>
            <p:ph type="title" hasCustomPrompt="1"/>
          </p:nvPr>
        </p:nvSpPr>
        <p:spPr>
          <a:xfrm>
            <a:off x="1206500" y="1079500"/>
            <a:ext cx="21971000" cy="1433164"/>
          </a:xfrm>
          <a:prstGeom prst="rect">
            <a:avLst/>
          </a:prstGeom>
        </p:spPr>
        <p:txBody>
          <a:bodyPr/>
          <a:lstStyle/>
          <a:p>
            <a:r>
              <a:t>Slide Title</a:t>
            </a:r>
          </a:p>
        </p:txBody>
      </p:sp>
      <p:sp>
        <p:nvSpPr>
          <p:cNvPr id="43" name="Body Level One…"/>
          <p:cNvSpPr txBox="1">
            <a:spLocks noGrp="1"/>
          </p:cNvSpPr>
          <p:nvPr>
            <p:ph type="body" sz="quarter" idx="1" hasCustomPrompt="1"/>
          </p:nvPr>
        </p:nvSpPr>
        <p:spPr>
          <a:xfrm>
            <a:off x="1206500" y="2372961"/>
            <a:ext cx="21971000" cy="934781"/>
          </a:xfrm>
          <a:prstGeom prst="rect">
            <a:avLst/>
          </a:prstGeom>
        </p:spPr>
        <p:txBody>
          <a:bodyPr lIns="45718" tIns="45718" rIns="45718" bIns="45718" numCol="1" spcCol="38100"/>
          <a:lstStyle>
            <a:lvl1pPr marL="0" indent="0" defTabSz="825500">
              <a:lnSpc>
                <a:spcPct val="100000"/>
              </a:lnSpc>
              <a:spcBef>
                <a:spcPts val="2400"/>
              </a:spcBef>
              <a:buSzTx/>
              <a:buNone/>
              <a:defRPr sz="5500"/>
            </a:lvl1pPr>
            <a:lvl2pPr marL="1308100" indent="-698500" defTabSz="825500">
              <a:lnSpc>
                <a:spcPct val="100000"/>
              </a:lnSpc>
              <a:spcBef>
                <a:spcPts val="2400"/>
              </a:spcBef>
              <a:defRPr sz="5500"/>
            </a:lvl2pPr>
            <a:lvl3pPr marL="1917700" indent="-698500" defTabSz="825500">
              <a:lnSpc>
                <a:spcPct val="100000"/>
              </a:lnSpc>
              <a:spcBef>
                <a:spcPts val="2400"/>
              </a:spcBef>
              <a:defRPr sz="5500"/>
            </a:lvl3pPr>
            <a:lvl4pPr marL="2527300" indent="-698500" defTabSz="825500">
              <a:lnSpc>
                <a:spcPct val="100000"/>
              </a:lnSpc>
              <a:spcBef>
                <a:spcPts val="2400"/>
              </a:spcBef>
              <a:defRPr sz="5500"/>
            </a:lvl4pPr>
            <a:lvl5pPr marL="3136900" indent="-698500" defTabSz="825500">
              <a:lnSpc>
                <a:spcPct val="100000"/>
              </a:lnSpc>
              <a:spcBef>
                <a:spcPts val="2400"/>
              </a:spcBef>
              <a:defRPr sz="5500"/>
            </a:lvl5pPr>
          </a:lstStyle>
          <a:p>
            <a:r>
              <a:t>Slide Subtitle</a:t>
            </a:r>
          </a:p>
          <a:p>
            <a:pPr lvl="1"/>
            <a:endParaRPr/>
          </a:p>
          <a:p>
            <a:pPr lvl="2"/>
            <a:endParaRPr/>
          </a:p>
          <a:p>
            <a:pPr lvl="3"/>
            <a:endParaRPr/>
          </a:p>
          <a:p>
            <a:pPr lvl="4"/>
            <a:endParaRPr/>
          </a:p>
        </p:txBody>
      </p:sp>
      <p:sp>
        <p:nvSpPr>
          <p:cNvPr id="44" name="Body Level One…"/>
          <p:cNvSpPr txBox="1">
            <a:spLocks noGrp="1"/>
          </p:cNvSpPr>
          <p:nvPr>
            <p:ph type="body" idx="21" hasCustomPrompt="1"/>
          </p:nvPr>
        </p:nvSpPr>
        <p:spPr>
          <a:xfrm>
            <a:off x="1206500" y="4248503"/>
            <a:ext cx="21971000" cy="8256014"/>
          </a:xfrm>
          <a:prstGeom prst="rect">
            <a:avLst/>
          </a:prstGeom>
        </p:spPr>
        <p:txBody>
          <a:bodyPr numCol="1" spcCol="38100"/>
          <a:lstStyle>
            <a:lvl1pPr marL="317500" indent="-317500" defTabSz="584200">
              <a:defRPr sz="2500"/>
            </a:lvl1pPr>
          </a:lstStyle>
          <a:p>
            <a:r>
              <a:t>Slide bullet text</a:t>
            </a:r>
          </a:p>
        </p:txBody>
      </p:sp>
      <p:sp>
        <p:nvSpPr>
          <p:cNvPr id="4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52" name="Body Level One…"/>
          <p:cNvSpPr txBox="1">
            <a:spLocks noGrp="1"/>
          </p:cNvSpPr>
          <p:nvPr>
            <p:ph type="body" idx="1" hasCustomPrompt="1"/>
          </p:nvPr>
        </p:nvSpPr>
        <p:spPr>
          <a:prstGeom prst="rect">
            <a:avLst/>
          </a:prstGeom>
        </p:spPr>
        <p:txBody>
          <a:bodyPr/>
          <a:lstStyle/>
          <a:p>
            <a:r>
              <a:t>Slide bullet text</a:t>
            </a:r>
          </a:p>
          <a:p>
            <a:pPr lvl="1"/>
            <a:endParaRPr/>
          </a:p>
          <a:p>
            <a:pPr lvl="2"/>
            <a:endParaRPr/>
          </a:p>
          <a:p>
            <a:pPr lvl="3"/>
            <a:endParaRPr/>
          </a:p>
          <a:p>
            <a:pPr lvl="4"/>
            <a:endParaRPr/>
          </a:p>
        </p:txBody>
      </p:sp>
      <p:sp>
        <p:nvSpPr>
          <p:cNvPr id="5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0" name="Body Level One…"/>
          <p:cNvSpPr txBox="1">
            <a:spLocks noGrp="1"/>
          </p:cNvSpPr>
          <p:nvPr>
            <p:ph type="body" sz="quarter" idx="1" hasCustomPrompt="1"/>
          </p:nvPr>
        </p:nvSpPr>
        <p:spPr>
          <a:xfrm>
            <a:off x="1206500" y="2372961"/>
            <a:ext cx="9779000" cy="934781"/>
          </a:xfrm>
          <a:prstGeom prst="rect">
            <a:avLst/>
          </a:prstGeom>
        </p:spPr>
        <p:txBody>
          <a:bodyPr lIns="45718" tIns="45718" rIns="45718" bIns="45718" numCol="1" spcCol="38100"/>
          <a:lstStyle>
            <a:lvl1pPr marL="0" indent="0" defTabSz="825500">
              <a:lnSpc>
                <a:spcPct val="100000"/>
              </a:lnSpc>
              <a:spcBef>
                <a:spcPts val="2400"/>
              </a:spcBef>
              <a:buSzTx/>
              <a:buNone/>
              <a:defRPr sz="5500"/>
            </a:lvl1pPr>
            <a:lvl2pPr marL="1308100" indent="-698500" defTabSz="825500">
              <a:lnSpc>
                <a:spcPct val="100000"/>
              </a:lnSpc>
              <a:spcBef>
                <a:spcPts val="2400"/>
              </a:spcBef>
              <a:defRPr sz="5500"/>
            </a:lvl2pPr>
            <a:lvl3pPr marL="1917700" indent="-698500" defTabSz="825500">
              <a:lnSpc>
                <a:spcPct val="100000"/>
              </a:lnSpc>
              <a:spcBef>
                <a:spcPts val="2400"/>
              </a:spcBef>
              <a:defRPr sz="5500"/>
            </a:lvl3pPr>
            <a:lvl4pPr marL="2527300" indent="-698500" defTabSz="825500">
              <a:lnSpc>
                <a:spcPct val="100000"/>
              </a:lnSpc>
              <a:spcBef>
                <a:spcPts val="2400"/>
              </a:spcBef>
              <a:defRPr sz="5500"/>
            </a:lvl4pPr>
            <a:lvl5pPr marL="3136900" indent="-698500" defTabSz="825500">
              <a:lnSpc>
                <a:spcPct val="100000"/>
              </a:lnSpc>
              <a:spcBef>
                <a:spcPts val="2400"/>
              </a:spcBef>
              <a:defRPr sz="5500"/>
            </a:lvl5pPr>
          </a:lstStyle>
          <a:p>
            <a:r>
              <a:t>Slide Subtitle</a:t>
            </a:r>
          </a:p>
          <a:p>
            <a:pPr lvl="1"/>
            <a:endParaRPr/>
          </a:p>
          <a:p>
            <a:pPr lvl="2"/>
            <a:endParaRPr/>
          </a:p>
          <a:p>
            <a:pPr lvl="3"/>
            <a:endParaRPr/>
          </a:p>
          <a:p>
            <a:pPr lvl="4"/>
            <a:endParaRPr/>
          </a:p>
        </p:txBody>
      </p:sp>
      <p:sp>
        <p:nvSpPr>
          <p:cNvPr id="61" name="Body Level One…"/>
          <p:cNvSpPr txBox="1">
            <a:spLocks noGrp="1"/>
          </p:cNvSpPr>
          <p:nvPr>
            <p:ph type="body" sz="half" idx="21" hasCustomPrompt="1"/>
          </p:nvPr>
        </p:nvSpPr>
        <p:spPr>
          <a:xfrm>
            <a:off x="1206500" y="4248503"/>
            <a:ext cx="9779000" cy="8256631"/>
          </a:xfrm>
          <a:prstGeom prst="rect">
            <a:avLst/>
          </a:prstGeom>
        </p:spPr>
        <p:txBody>
          <a:bodyPr numCol="1" spcCol="38100"/>
          <a:lstStyle>
            <a:lvl1pPr marL="317500" indent="-317500" defTabSz="584200">
              <a:defRPr sz="2500"/>
            </a:lvl1pPr>
          </a:lstStyle>
          <a:p>
            <a:r>
              <a:t>Slide bullet text</a:t>
            </a:r>
          </a:p>
        </p:txBody>
      </p:sp>
      <p:sp>
        <p:nvSpPr>
          <p:cNvPr id="62" name="660384004_1290x1720.jpg"/>
          <p:cNvSpPr>
            <a:spLocks noGrp="1"/>
          </p:cNvSpPr>
          <p:nvPr>
            <p:ph type="pic" idx="22"/>
          </p:nvPr>
        </p:nvSpPr>
        <p:spPr>
          <a:xfrm>
            <a:off x="12192000" y="-407266"/>
            <a:ext cx="10916874" cy="14555833"/>
          </a:xfrm>
          <a:prstGeom prst="rect">
            <a:avLst/>
          </a:prstGeom>
        </p:spPr>
        <p:txBody>
          <a:bodyPr lIns="91439" tIns="45719" rIns="91439" bIns="45719" numCol="1" spcCol="38100">
            <a:noAutofit/>
          </a:bodyPr>
          <a:lstStyle/>
          <a:p>
            <a:endParaRPr/>
          </a:p>
        </p:txBody>
      </p:sp>
      <p:sp>
        <p:nvSpPr>
          <p:cNvPr id="63" name="Slide Title"/>
          <p:cNvSpPr txBox="1">
            <a:spLocks noGrp="1"/>
          </p:cNvSpPr>
          <p:nvPr>
            <p:ph type="title" hasCustomPrompt="1"/>
          </p:nvPr>
        </p:nvSpPr>
        <p:spPr>
          <a:xfrm>
            <a:off x="1206500" y="1079500"/>
            <a:ext cx="9779000" cy="1435100"/>
          </a:xfrm>
          <a:prstGeom prst="rect">
            <a:avLst/>
          </a:prstGeom>
        </p:spPr>
        <p:txBody>
          <a:bodyPr/>
          <a:lstStyle/>
          <a:p>
            <a:r>
              <a:t>Slide Title</a:t>
            </a:r>
          </a:p>
        </p:txBody>
      </p:sp>
      <p:sp>
        <p:nvSpPr>
          <p:cNvPr id="6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Section">
    <p:spTree>
      <p:nvGrpSpPr>
        <p:cNvPr id="1" name=""/>
        <p:cNvGrpSpPr/>
        <p:nvPr/>
      </p:nvGrpSpPr>
      <p:grpSpPr>
        <a:xfrm>
          <a:off x="0" y="0"/>
          <a:ext cx="0" cy="0"/>
          <a:chOff x="0" y="0"/>
          <a:chExt cx="0" cy="0"/>
        </a:xfrm>
      </p:grpSpPr>
      <p:sp>
        <p:nvSpPr>
          <p:cNvPr id="71" name="Section Title"/>
          <p:cNvSpPr txBox="1">
            <a:spLocks noGrp="1"/>
          </p:cNvSpPr>
          <p:nvPr>
            <p:ph type="title" hasCustomPrompt="1"/>
          </p:nvPr>
        </p:nvSpPr>
        <p:spPr>
          <a:xfrm>
            <a:off x="1206496" y="4533900"/>
            <a:ext cx="21971005" cy="4648200"/>
          </a:xfrm>
          <a:prstGeom prst="rect">
            <a:avLst/>
          </a:prstGeom>
        </p:spPr>
        <p:txBody>
          <a:bodyPr anchor="ctr"/>
          <a:lstStyle/>
          <a:p>
            <a:r>
              <a:t>Section Title</a:t>
            </a:r>
          </a:p>
        </p:txBody>
      </p:sp>
      <p:sp>
        <p:nvSpPr>
          <p:cNvPr id="72" name="Slide Number"/>
          <p:cNvSpPr txBox="1">
            <a:spLocks noGrp="1"/>
          </p:cNvSpPr>
          <p:nvPr>
            <p:ph type="sldNum" sz="quarter" idx="2"/>
          </p:nvPr>
        </p:nvSpPr>
        <p:spPr>
          <a:xfrm>
            <a:off x="12185751" y="13099010"/>
            <a:ext cx="368574" cy="360823"/>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79" name="Slide Title"/>
          <p:cNvSpPr txBox="1">
            <a:spLocks noGrp="1"/>
          </p:cNvSpPr>
          <p:nvPr>
            <p:ph type="title" hasCustomPrompt="1"/>
          </p:nvPr>
        </p:nvSpPr>
        <p:spPr>
          <a:xfrm>
            <a:off x="1206500" y="1079500"/>
            <a:ext cx="21971000" cy="1434950"/>
          </a:xfrm>
          <a:prstGeom prst="rect">
            <a:avLst/>
          </a:prstGeom>
        </p:spPr>
        <p:txBody>
          <a:bodyPr/>
          <a:lstStyle/>
          <a:p>
            <a:r>
              <a:t>Slide Title</a:t>
            </a:r>
          </a:p>
        </p:txBody>
      </p:sp>
      <p:sp>
        <p:nvSpPr>
          <p:cNvPr id="80" name="Body Level One…"/>
          <p:cNvSpPr txBox="1">
            <a:spLocks noGrp="1"/>
          </p:cNvSpPr>
          <p:nvPr>
            <p:ph type="body" sz="quarter" idx="1" hasCustomPrompt="1"/>
          </p:nvPr>
        </p:nvSpPr>
        <p:spPr>
          <a:xfrm>
            <a:off x="1206500" y="2372961"/>
            <a:ext cx="21971000" cy="934781"/>
          </a:xfrm>
          <a:prstGeom prst="rect">
            <a:avLst/>
          </a:prstGeom>
        </p:spPr>
        <p:txBody>
          <a:bodyPr lIns="45718" tIns="45718" rIns="45718" bIns="45718" numCol="1" spcCol="38100"/>
          <a:lstStyle>
            <a:lvl1pPr marL="0" indent="0" defTabSz="825500">
              <a:lnSpc>
                <a:spcPct val="100000"/>
              </a:lnSpc>
              <a:spcBef>
                <a:spcPts val="2400"/>
              </a:spcBef>
              <a:buSzTx/>
              <a:buNone/>
              <a:defRPr sz="5500"/>
            </a:lvl1pPr>
            <a:lvl2pPr marL="1308100" indent="-698500" defTabSz="825500">
              <a:lnSpc>
                <a:spcPct val="100000"/>
              </a:lnSpc>
              <a:spcBef>
                <a:spcPts val="2400"/>
              </a:spcBef>
              <a:defRPr sz="5500"/>
            </a:lvl2pPr>
            <a:lvl3pPr marL="1917700" indent="-698500" defTabSz="825500">
              <a:lnSpc>
                <a:spcPct val="100000"/>
              </a:lnSpc>
              <a:spcBef>
                <a:spcPts val="2400"/>
              </a:spcBef>
              <a:defRPr sz="5500"/>
            </a:lvl3pPr>
            <a:lvl4pPr marL="2527300" indent="-698500" defTabSz="825500">
              <a:lnSpc>
                <a:spcPct val="100000"/>
              </a:lnSpc>
              <a:spcBef>
                <a:spcPts val="2400"/>
              </a:spcBef>
              <a:defRPr sz="5500"/>
            </a:lvl4pPr>
            <a:lvl5pPr marL="3136900" indent="-698500" defTabSz="825500">
              <a:lnSpc>
                <a:spcPct val="100000"/>
              </a:lnSpc>
              <a:spcBef>
                <a:spcPts val="2400"/>
              </a:spcBef>
              <a:defRPr sz="5500"/>
            </a:lvl5pPr>
          </a:lstStyle>
          <a:p>
            <a:r>
              <a:t>Slide Subtitle</a:t>
            </a:r>
          </a:p>
          <a:p>
            <a:pPr lvl="1"/>
            <a:endParaRPr/>
          </a:p>
          <a:p>
            <a:pPr lvl="2"/>
            <a:endParaRPr/>
          </a:p>
          <a:p>
            <a:pPr lvl="3"/>
            <a:endParaRPr/>
          </a:p>
          <a:p>
            <a:pPr lvl="4"/>
            <a:endParaRPr/>
          </a:p>
        </p:txBody>
      </p:sp>
      <p:sp>
        <p:nvSpPr>
          <p:cNvPr id="8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Agenda">
    <p:spTree>
      <p:nvGrpSpPr>
        <p:cNvPr id="1" name=""/>
        <p:cNvGrpSpPr/>
        <p:nvPr/>
      </p:nvGrpSpPr>
      <p:grpSpPr>
        <a:xfrm>
          <a:off x="0" y="0"/>
          <a:ext cx="0" cy="0"/>
          <a:chOff x="0" y="0"/>
          <a:chExt cx="0" cy="0"/>
        </a:xfrm>
      </p:grpSpPr>
      <p:sp>
        <p:nvSpPr>
          <p:cNvPr id="88" name="Agenda Title"/>
          <p:cNvSpPr txBox="1">
            <a:spLocks noGrp="1"/>
          </p:cNvSpPr>
          <p:nvPr>
            <p:ph type="title" hasCustomPrompt="1"/>
          </p:nvPr>
        </p:nvSpPr>
        <p:spPr>
          <a:xfrm>
            <a:off x="1206500" y="1079500"/>
            <a:ext cx="21971000" cy="1435100"/>
          </a:xfrm>
          <a:prstGeom prst="rect">
            <a:avLst/>
          </a:prstGeom>
        </p:spPr>
        <p:txBody>
          <a:bodyPr/>
          <a:lstStyle/>
          <a:p>
            <a:r>
              <a:t>Agenda Title</a:t>
            </a:r>
          </a:p>
        </p:txBody>
      </p:sp>
      <p:sp>
        <p:nvSpPr>
          <p:cNvPr id="89" name="Body Level One…"/>
          <p:cNvSpPr txBox="1">
            <a:spLocks noGrp="1"/>
          </p:cNvSpPr>
          <p:nvPr>
            <p:ph type="body" sz="quarter" idx="1" hasCustomPrompt="1"/>
          </p:nvPr>
        </p:nvSpPr>
        <p:spPr>
          <a:xfrm>
            <a:off x="1206500" y="2372961"/>
            <a:ext cx="21971000" cy="934781"/>
          </a:xfrm>
          <a:prstGeom prst="rect">
            <a:avLst/>
          </a:prstGeom>
        </p:spPr>
        <p:txBody>
          <a:bodyPr lIns="45718" tIns="45718" rIns="45718" bIns="45718" numCol="1" spcCol="38100"/>
          <a:lstStyle>
            <a:lvl1pPr marL="0" indent="0" defTabSz="825500">
              <a:lnSpc>
                <a:spcPct val="100000"/>
              </a:lnSpc>
              <a:spcBef>
                <a:spcPts val="2400"/>
              </a:spcBef>
              <a:buSzTx/>
              <a:buNone/>
              <a:defRPr sz="5500"/>
            </a:lvl1pPr>
            <a:lvl2pPr marL="1308100" indent="-698500" defTabSz="825500">
              <a:lnSpc>
                <a:spcPct val="100000"/>
              </a:lnSpc>
              <a:spcBef>
                <a:spcPts val="2400"/>
              </a:spcBef>
              <a:defRPr sz="5500"/>
            </a:lvl2pPr>
            <a:lvl3pPr marL="1917700" indent="-698500" defTabSz="825500">
              <a:lnSpc>
                <a:spcPct val="100000"/>
              </a:lnSpc>
              <a:spcBef>
                <a:spcPts val="2400"/>
              </a:spcBef>
              <a:defRPr sz="5500"/>
            </a:lvl3pPr>
            <a:lvl4pPr marL="2527300" indent="-698500" defTabSz="825500">
              <a:lnSpc>
                <a:spcPct val="100000"/>
              </a:lnSpc>
              <a:spcBef>
                <a:spcPts val="2400"/>
              </a:spcBef>
              <a:defRPr sz="5500"/>
            </a:lvl4pPr>
            <a:lvl5pPr marL="3136900" indent="-698500" defTabSz="825500">
              <a:lnSpc>
                <a:spcPct val="100000"/>
              </a:lnSpc>
              <a:spcBef>
                <a:spcPts val="2400"/>
              </a:spcBef>
              <a:defRPr sz="5500"/>
            </a:lvl5pPr>
          </a:lstStyle>
          <a:p>
            <a:r>
              <a:t>Agenda Subtitle</a:t>
            </a:r>
          </a:p>
          <a:p>
            <a:pPr lvl="1"/>
            <a:endParaRPr/>
          </a:p>
          <a:p>
            <a:pPr lvl="2"/>
            <a:endParaRPr/>
          </a:p>
          <a:p>
            <a:pPr lvl="3"/>
            <a:endParaRPr/>
          </a:p>
          <a:p>
            <a:pPr lvl="4"/>
            <a:endParaRPr/>
          </a:p>
        </p:txBody>
      </p:sp>
      <p:sp>
        <p:nvSpPr>
          <p:cNvPr id="90" name="Body Level One…"/>
          <p:cNvSpPr txBox="1">
            <a:spLocks noGrp="1"/>
          </p:cNvSpPr>
          <p:nvPr>
            <p:ph type="body" idx="21" hasCustomPrompt="1"/>
          </p:nvPr>
        </p:nvSpPr>
        <p:spPr>
          <a:xfrm>
            <a:off x="1206500" y="4248503"/>
            <a:ext cx="21971000" cy="8256014"/>
          </a:xfrm>
          <a:prstGeom prst="rect">
            <a:avLst/>
          </a:prstGeom>
        </p:spPr>
        <p:txBody>
          <a:bodyPr numCol="1" spcCol="38100"/>
          <a:lstStyle>
            <a:lvl1pPr marL="0" indent="0" defTabSz="825500">
              <a:lnSpc>
                <a:spcPct val="100000"/>
              </a:lnSpc>
              <a:spcBef>
                <a:spcPts val="1800"/>
              </a:spcBef>
              <a:buSzTx/>
              <a:buNone/>
              <a:defRPr sz="5500" spc="-99">
                <a:latin typeface="Helvetica Neue"/>
                <a:ea typeface="Helvetica Neue"/>
                <a:cs typeface="Helvetica Neue"/>
                <a:sym typeface="Helvetica Neue"/>
              </a:defRPr>
            </a:lvl1pPr>
          </a:lstStyle>
          <a:p>
            <a:r>
              <a:t>Agenda Topics</a:t>
            </a:r>
          </a:p>
        </p:txBody>
      </p:sp>
      <p:sp>
        <p:nvSpPr>
          <p:cNvPr id="9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Body Level One…"/>
          <p:cNvSpPr txBox="1">
            <a:spLocks noGrp="1"/>
          </p:cNvSpPr>
          <p:nvPr>
            <p:ph type="body" idx="1" hasCustomPrompt="1"/>
          </p:nvPr>
        </p:nvSpPr>
        <p:spPr>
          <a:xfrm>
            <a:off x="1206500" y="4248503"/>
            <a:ext cx="21971000" cy="825601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numCol="2" spcCol="1098550">
            <a:normAutofit/>
          </a:bodyPr>
          <a:lstStyle/>
          <a:p>
            <a:r>
              <a:t>Slide bullet text</a:t>
            </a:r>
          </a:p>
          <a:p>
            <a:pPr lvl="1"/>
            <a:endParaRPr/>
          </a:p>
          <a:p>
            <a:pPr lvl="2"/>
            <a:endParaRPr/>
          </a:p>
          <a:p>
            <a:pPr lvl="3"/>
            <a:endParaRPr/>
          </a:p>
          <a:p>
            <a:pPr lvl="4"/>
            <a:endParaRPr/>
          </a:p>
        </p:txBody>
      </p:sp>
      <p:sp>
        <p:nvSpPr>
          <p:cNvPr id="3" name="Title Text"/>
          <p:cNvSpPr txBox="1">
            <a:spLocks noGrp="1"/>
          </p:cNvSpPr>
          <p:nvPr>
            <p:ph type="title"/>
          </p:nvPr>
        </p:nvSpPr>
        <p:spPr>
          <a:xfrm>
            <a:off x="3653366" y="2743200"/>
            <a:ext cx="19507201" cy="150530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Title Text</a:t>
            </a:r>
          </a:p>
        </p:txBody>
      </p:sp>
      <p:sp>
        <p:nvSpPr>
          <p:cNvPr id="4" name="Slide Number"/>
          <p:cNvSpPr txBox="1">
            <a:spLocks noGrp="1"/>
          </p:cNvSpPr>
          <p:nvPr>
            <p:ph type="sldNum" sz="quarter" idx="2"/>
          </p:nvPr>
        </p:nvSpPr>
        <p:spPr>
          <a:xfrm>
            <a:off x="12185751" y="13094777"/>
            <a:ext cx="368574" cy="360822"/>
          </a:xfrm>
          <a:prstGeom prst="rect">
            <a:avLst/>
          </a:prstGeom>
          <a:ln w="12700">
            <a:miter lim="400000"/>
          </a:ln>
        </p:spPr>
        <p:txBody>
          <a:bodyPr wrap="none" lIns="50800" tIns="50800" rIns="50800" bIns="50800" anchor="b">
            <a:spAutoFit/>
          </a:body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med"/>
  <p:txStyles>
    <p:titleStyle>
      <a:lvl1pPr marL="0" marR="0" indent="0" algn="l" defTabSz="2438337" rtl="0" latinLnBrk="0">
        <a:lnSpc>
          <a:spcPct val="80000"/>
        </a:lnSpc>
        <a:spcBef>
          <a:spcPts val="0"/>
        </a:spcBef>
        <a:spcAft>
          <a:spcPts val="0"/>
        </a:spcAft>
        <a:buClrTx/>
        <a:buSzTx/>
        <a:buFontTx/>
        <a:buNone/>
        <a:tabLst/>
        <a:defRPr sz="12000" b="1" i="0" u="none" strike="noStrike" cap="none" spc="-300" baseline="0">
          <a:solidFill>
            <a:srgbClr val="000000"/>
          </a:solidFill>
          <a:uFillTx/>
          <a:latin typeface="+mn-lt"/>
          <a:ea typeface="+mn-ea"/>
          <a:cs typeface="+mn-cs"/>
          <a:sym typeface="Arial"/>
        </a:defRPr>
      </a:lvl1pPr>
      <a:lvl2pPr marL="0" marR="0" indent="0" algn="l" defTabSz="2438337" rtl="0" latinLnBrk="0">
        <a:lnSpc>
          <a:spcPct val="80000"/>
        </a:lnSpc>
        <a:spcBef>
          <a:spcPts val="0"/>
        </a:spcBef>
        <a:spcAft>
          <a:spcPts val="0"/>
        </a:spcAft>
        <a:buClrTx/>
        <a:buSzTx/>
        <a:buFontTx/>
        <a:buNone/>
        <a:tabLst/>
        <a:defRPr sz="12000" b="1" i="0" u="none" strike="noStrike" cap="none" spc="-300" baseline="0">
          <a:solidFill>
            <a:srgbClr val="000000"/>
          </a:solidFill>
          <a:uFillTx/>
          <a:latin typeface="+mn-lt"/>
          <a:ea typeface="+mn-ea"/>
          <a:cs typeface="+mn-cs"/>
          <a:sym typeface="Arial"/>
        </a:defRPr>
      </a:lvl2pPr>
      <a:lvl3pPr marL="0" marR="0" indent="0" algn="l" defTabSz="2438337" rtl="0" latinLnBrk="0">
        <a:lnSpc>
          <a:spcPct val="80000"/>
        </a:lnSpc>
        <a:spcBef>
          <a:spcPts val="0"/>
        </a:spcBef>
        <a:spcAft>
          <a:spcPts val="0"/>
        </a:spcAft>
        <a:buClrTx/>
        <a:buSzTx/>
        <a:buFontTx/>
        <a:buNone/>
        <a:tabLst/>
        <a:defRPr sz="12000" b="1" i="0" u="none" strike="noStrike" cap="none" spc="-300" baseline="0">
          <a:solidFill>
            <a:srgbClr val="000000"/>
          </a:solidFill>
          <a:uFillTx/>
          <a:latin typeface="+mn-lt"/>
          <a:ea typeface="+mn-ea"/>
          <a:cs typeface="+mn-cs"/>
          <a:sym typeface="Arial"/>
        </a:defRPr>
      </a:lvl3pPr>
      <a:lvl4pPr marL="0" marR="0" indent="0" algn="l" defTabSz="2438337" rtl="0" latinLnBrk="0">
        <a:lnSpc>
          <a:spcPct val="80000"/>
        </a:lnSpc>
        <a:spcBef>
          <a:spcPts val="0"/>
        </a:spcBef>
        <a:spcAft>
          <a:spcPts val="0"/>
        </a:spcAft>
        <a:buClrTx/>
        <a:buSzTx/>
        <a:buFontTx/>
        <a:buNone/>
        <a:tabLst/>
        <a:defRPr sz="12000" b="1" i="0" u="none" strike="noStrike" cap="none" spc="-300" baseline="0">
          <a:solidFill>
            <a:srgbClr val="000000"/>
          </a:solidFill>
          <a:uFillTx/>
          <a:latin typeface="+mn-lt"/>
          <a:ea typeface="+mn-ea"/>
          <a:cs typeface="+mn-cs"/>
          <a:sym typeface="Arial"/>
        </a:defRPr>
      </a:lvl4pPr>
      <a:lvl5pPr marL="0" marR="0" indent="0" algn="l" defTabSz="2438337" rtl="0" latinLnBrk="0">
        <a:lnSpc>
          <a:spcPct val="80000"/>
        </a:lnSpc>
        <a:spcBef>
          <a:spcPts val="0"/>
        </a:spcBef>
        <a:spcAft>
          <a:spcPts val="0"/>
        </a:spcAft>
        <a:buClrTx/>
        <a:buSzTx/>
        <a:buFontTx/>
        <a:buNone/>
        <a:tabLst/>
        <a:defRPr sz="12000" b="1" i="0" u="none" strike="noStrike" cap="none" spc="-300" baseline="0">
          <a:solidFill>
            <a:srgbClr val="000000"/>
          </a:solidFill>
          <a:uFillTx/>
          <a:latin typeface="+mn-lt"/>
          <a:ea typeface="+mn-ea"/>
          <a:cs typeface="+mn-cs"/>
          <a:sym typeface="Arial"/>
        </a:defRPr>
      </a:lvl5pPr>
      <a:lvl6pPr marL="0" marR="0" indent="0" algn="l" defTabSz="2438337" rtl="0" latinLnBrk="0">
        <a:lnSpc>
          <a:spcPct val="80000"/>
        </a:lnSpc>
        <a:spcBef>
          <a:spcPts val="0"/>
        </a:spcBef>
        <a:spcAft>
          <a:spcPts val="0"/>
        </a:spcAft>
        <a:buClrTx/>
        <a:buSzTx/>
        <a:buFontTx/>
        <a:buNone/>
        <a:tabLst/>
        <a:defRPr sz="12000" b="1" i="0" u="none" strike="noStrike" cap="none" spc="-300" baseline="0">
          <a:solidFill>
            <a:srgbClr val="000000"/>
          </a:solidFill>
          <a:uFillTx/>
          <a:latin typeface="+mn-lt"/>
          <a:ea typeface="+mn-ea"/>
          <a:cs typeface="+mn-cs"/>
          <a:sym typeface="Arial"/>
        </a:defRPr>
      </a:lvl6pPr>
      <a:lvl7pPr marL="0" marR="0" indent="0" algn="l" defTabSz="2438337" rtl="0" latinLnBrk="0">
        <a:lnSpc>
          <a:spcPct val="80000"/>
        </a:lnSpc>
        <a:spcBef>
          <a:spcPts val="0"/>
        </a:spcBef>
        <a:spcAft>
          <a:spcPts val="0"/>
        </a:spcAft>
        <a:buClrTx/>
        <a:buSzTx/>
        <a:buFontTx/>
        <a:buNone/>
        <a:tabLst/>
        <a:defRPr sz="12000" b="1" i="0" u="none" strike="noStrike" cap="none" spc="-300" baseline="0">
          <a:solidFill>
            <a:srgbClr val="000000"/>
          </a:solidFill>
          <a:uFillTx/>
          <a:latin typeface="+mn-lt"/>
          <a:ea typeface="+mn-ea"/>
          <a:cs typeface="+mn-cs"/>
          <a:sym typeface="Arial"/>
        </a:defRPr>
      </a:lvl7pPr>
      <a:lvl8pPr marL="0" marR="0" indent="0" algn="l" defTabSz="2438337" rtl="0" latinLnBrk="0">
        <a:lnSpc>
          <a:spcPct val="80000"/>
        </a:lnSpc>
        <a:spcBef>
          <a:spcPts val="0"/>
        </a:spcBef>
        <a:spcAft>
          <a:spcPts val="0"/>
        </a:spcAft>
        <a:buClrTx/>
        <a:buSzTx/>
        <a:buFontTx/>
        <a:buNone/>
        <a:tabLst/>
        <a:defRPr sz="12000" b="1" i="0" u="none" strike="noStrike" cap="none" spc="-300" baseline="0">
          <a:solidFill>
            <a:srgbClr val="000000"/>
          </a:solidFill>
          <a:uFillTx/>
          <a:latin typeface="+mn-lt"/>
          <a:ea typeface="+mn-ea"/>
          <a:cs typeface="+mn-cs"/>
          <a:sym typeface="Arial"/>
        </a:defRPr>
      </a:lvl8pPr>
      <a:lvl9pPr marL="0" marR="0" indent="0" algn="l" defTabSz="2438337" rtl="0" latinLnBrk="0">
        <a:lnSpc>
          <a:spcPct val="80000"/>
        </a:lnSpc>
        <a:spcBef>
          <a:spcPts val="0"/>
        </a:spcBef>
        <a:spcAft>
          <a:spcPts val="0"/>
        </a:spcAft>
        <a:buClrTx/>
        <a:buSzTx/>
        <a:buFontTx/>
        <a:buNone/>
        <a:tabLst/>
        <a:defRPr sz="12000" b="1" i="0" u="none" strike="noStrike" cap="none" spc="-300" baseline="0">
          <a:solidFill>
            <a:srgbClr val="000000"/>
          </a:solidFill>
          <a:uFillTx/>
          <a:latin typeface="+mn-lt"/>
          <a:ea typeface="+mn-ea"/>
          <a:cs typeface="+mn-cs"/>
          <a:sym typeface="Arial"/>
        </a:defRPr>
      </a:lvl9pPr>
    </p:titleStyle>
    <p:bodyStyle>
      <a:lvl1pPr marL="444500" marR="0" indent="-444500" algn="l" defTabSz="2438337" rtl="0" latinLnBrk="0">
        <a:lnSpc>
          <a:spcPct val="120000"/>
        </a:lnSpc>
        <a:spcBef>
          <a:spcPts val="1200"/>
        </a:spcBef>
        <a:spcAft>
          <a:spcPts val="0"/>
        </a:spcAft>
        <a:buClrTx/>
        <a:buSzPct val="123000"/>
        <a:buFontTx/>
        <a:buChar char="•"/>
        <a:tabLst/>
        <a:defRPr sz="3500" b="0" i="0" u="none" strike="noStrike" cap="none" spc="0" baseline="0">
          <a:solidFill>
            <a:srgbClr val="000000"/>
          </a:solidFill>
          <a:uFillTx/>
          <a:latin typeface="+mn-lt"/>
          <a:ea typeface="+mn-ea"/>
          <a:cs typeface="+mn-cs"/>
          <a:sym typeface="Arial"/>
        </a:defRPr>
      </a:lvl1pPr>
      <a:lvl2pPr marL="1054100" marR="0" indent="-444500" algn="l" defTabSz="2438337" rtl="0" latinLnBrk="0">
        <a:lnSpc>
          <a:spcPct val="120000"/>
        </a:lnSpc>
        <a:spcBef>
          <a:spcPts val="1200"/>
        </a:spcBef>
        <a:spcAft>
          <a:spcPts val="0"/>
        </a:spcAft>
        <a:buClrTx/>
        <a:buSzPct val="123000"/>
        <a:buFontTx/>
        <a:buChar char="•"/>
        <a:tabLst/>
        <a:defRPr sz="3500" b="0" i="0" u="none" strike="noStrike" cap="none" spc="0" baseline="0">
          <a:solidFill>
            <a:srgbClr val="000000"/>
          </a:solidFill>
          <a:uFillTx/>
          <a:latin typeface="+mn-lt"/>
          <a:ea typeface="+mn-ea"/>
          <a:cs typeface="+mn-cs"/>
          <a:sym typeface="Arial"/>
        </a:defRPr>
      </a:lvl2pPr>
      <a:lvl3pPr marL="1663700" marR="0" indent="-444500" algn="l" defTabSz="2438337" rtl="0" latinLnBrk="0">
        <a:lnSpc>
          <a:spcPct val="120000"/>
        </a:lnSpc>
        <a:spcBef>
          <a:spcPts val="1200"/>
        </a:spcBef>
        <a:spcAft>
          <a:spcPts val="0"/>
        </a:spcAft>
        <a:buClrTx/>
        <a:buSzPct val="123000"/>
        <a:buFontTx/>
        <a:buChar char="•"/>
        <a:tabLst/>
        <a:defRPr sz="3500" b="0" i="0" u="none" strike="noStrike" cap="none" spc="0" baseline="0">
          <a:solidFill>
            <a:srgbClr val="000000"/>
          </a:solidFill>
          <a:uFillTx/>
          <a:latin typeface="+mn-lt"/>
          <a:ea typeface="+mn-ea"/>
          <a:cs typeface="+mn-cs"/>
          <a:sym typeface="Arial"/>
        </a:defRPr>
      </a:lvl3pPr>
      <a:lvl4pPr marL="2273300" marR="0" indent="-444500" algn="l" defTabSz="2438337" rtl="0" latinLnBrk="0">
        <a:lnSpc>
          <a:spcPct val="120000"/>
        </a:lnSpc>
        <a:spcBef>
          <a:spcPts val="1200"/>
        </a:spcBef>
        <a:spcAft>
          <a:spcPts val="0"/>
        </a:spcAft>
        <a:buClrTx/>
        <a:buSzPct val="123000"/>
        <a:buFontTx/>
        <a:buChar char="•"/>
        <a:tabLst/>
        <a:defRPr sz="3500" b="0" i="0" u="none" strike="noStrike" cap="none" spc="0" baseline="0">
          <a:solidFill>
            <a:srgbClr val="000000"/>
          </a:solidFill>
          <a:uFillTx/>
          <a:latin typeface="+mn-lt"/>
          <a:ea typeface="+mn-ea"/>
          <a:cs typeface="+mn-cs"/>
          <a:sym typeface="Arial"/>
        </a:defRPr>
      </a:lvl4pPr>
      <a:lvl5pPr marL="2882900" marR="0" indent="-444500" algn="l" defTabSz="2438337" rtl="0" latinLnBrk="0">
        <a:lnSpc>
          <a:spcPct val="120000"/>
        </a:lnSpc>
        <a:spcBef>
          <a:spcPts val="1200"/>
        </a:spcBef>
        <a:spcAft>
          <a:spcPts val="0"/>
        </a:spcAft>
        <a:buClrTx/>
        <a:buSzPct val="123000"/>
        <a:buFontTx/>
        <a:buChar char="•"/>
        <a:tabLst/>
        <a:defRPr sz="3500" b="0" i="0" u="none" strike="noStrike" cap="none" spc="0" baseline="0">
          <a:solidFill>
            <a:srgbClr val="000000"/>
          </a:solidFill>
          <a:uFillTx/>
          <a:latin typeface="+mn-lt"/>
          <a:ea typeface="+mn-ea"/>
          <a:cs typeface="+mn-cs"/>
          <a:sym typeface="Arial"/>
        </a:defRPr>
      </a:lvl5pPr>
      <a:lvl6pPr marL="3492500" marR="0" indent="-444500" algn="l" defTabSz="2438337" rtl="0" latinLnBrk="0">
        <a:lnSpc>
          <a:spcPct val="120000"/>
        </a:lnSpc>
        <a:spcBef>
          <a:spcPts val="1200"/>
        </a:spcBef>
        <a:spcAft>
          <a:spcPts val="0"/>
        </a:spcAft>
        <a:buClrTx/>
        <a:buSzPct val="123000"/>
        <a:buFontTx/>
        <a:buChar char="•"/>
        <a:tabLst/>
        <a:defRPr sz="3500" b="0" i="0" u="none" strike="noStrike" cap="none" spc="0" baseline="0">
          <a:solidFill>
            <a:srgbClr val="000000"/>
          </a:solidFill>
          <a:uFillTx/>
          <a:latin typeface="+mn-lt"/>
          <a:ea typeface="+mn-ea"/>
          <a:cs typeface="+mn-cs"/>
          <a:sym typeface="Arial"/>
        </a:defRPr>
      </a:lvl6pPr>
      <a:lvl7pPr marL="4102100" marR="0" indent="-444500" algn="l" defTabSz="2438337" rtl="0" latinLnBrk="0">
        <a:lnSpc>
          <a:spcPct val="120000"/>
        </a:lnSpc>
        <a:spcBef>
          <a:spcPts val="1200"/>
        </a:spcBef>
        <a:spcAft>
          <a:spcPts val="0"/>
        </a:spcAft>
        <a:buClrTx/>
        <a:buSzPct val="123000"/>
        <a:buFontTx/>
        <a:buChar char="•"/>
        <a:tabLst/>
        <a:defRPr sz="3500" b="0" i="0" u="none" strike="noStrike" cap="none" spc="0" baseline="0">
          <a:solidFill>
            <a:srgbClr val="000000"/>
          </a:solidFill>
          <a:uFillTx/>
          <a:latin typeface="+mn-lt"/>
          <a:ea typeface="+mn-ea"/>
          <a:cs typeface="+mn-cs"/>
          <a:sym typeface="Arial"/>
        </a:defRPr>
      </a:lvl7pPr>
      <a:lvl8pPr marL="4711700" marR="0" indent="-444500" algn="l" defTabSz="2438337" rtl="0" latinLnBrk="0">
        <a:lnSpc>
          <a:spcPct val="120000"/>
        </a:lnSpc>
        <a:spcBef>
          <a:spcPts val="1200"/>
        </a:spcBef>
        <a:spcAft>
          <a:spcPts val="0"/>
        </a:spcAft>
        <a:buClrTx/>
        <a:buSzPct val="123000"/>
        <a:buFontTx/>
        <a:buChar char="•"/>
        <a:tabLst/>
        <a:defRPr sz="3500" b="0" i="0" u="none" strike="noStrike" cap="none" spc="0" baseline="0">
          <a:solidFill>
            <a:srgbClr val="000000"/>
          </a:solidFill>
          <a:uFillTx/>
          <a:latin typeface="+mn-lt"/>
          <a:ea typeface="+mn-ea"/>
          <a:cs typeface="+mn-cs"/>
          <a:sym typeface="Arial"/>
        </a:defRPr>
      </a:lvl8pPr>
      <a:lvl9pPr marL="5321300" marR="0" indent="-444500" algn="l" defTabSz="2438337" rtl="0" latinLnBrk="0">
        <a:lnSpc>
          <a:spcPct val="120000"/>
        </a:lnSpc>
        <a:spcBef>
          <a:spcPts val="1200"/>
        </a:spcBef>
        <a:spcAft>
          <a:spcPts val="0"/>
        </a:spcAft>
        <a:buClrTx/>
        <a:buSzPct val="123000"/>
        <a:buFontTx/>
        <a:buChar char="•"/>
        <a:tabLst/>
        <a:defRPr sz="3500" b="0" i="0" u="none" strike="noStrike" cap="none" spc="0" baseline="0">
          <a:solidFill>
            <a:srgbClr val="000000"/>
          </a:solidFill>
          <a:uFillTx/>
          <a:latin typeface="+mn-lt"/>
          <a:ea typeface="+mn-ea"/>
          <a:cs typeface="+mn-cs"/>
          <a:sym typeface="Arial"/>
        </a:defRPr>
      </a:lvl9pPr>
    </p:bodyStyle>
    <p:otherStyle>
      <a:lvl1pPr marL="0" marR="0" indent="0" algn="l"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1pPr>
      <a:lvl2pPr marL="0" marR="0" indent="0" algn="l"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2pPr>
      <a:lvl3pPr marL="0" marR="0" indent="0" algn="l"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3pPr>
      <a:lvl4pPr marL="0" marR="0" indent="0" algn="l"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4pPr>
      <a:lvl5pPr marL="0" marR="0" indent="0" algn="l"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5pPr>
      <a:lvl6pPr marL="0" marR="0" indent="0" algn="l"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6pPr>
      <a:lvl7pPr marL="0" marR="0" indent="0" algn="l"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7pPr>
      <a:lvl8pPr marL="0" marR="0" indent="0" algn="l"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8pPr>
      <a:lvl9pPr marL="0" marR="0" indent="0" algn="l"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64FF5"/>
        </a:solidFill>
        <a:effectLst/>
      </p:bgPr>
    </p:bg>
    <p:spTree>
      <p:nvGrpSpPr>
        <p:cNvPr id="1" name=""/>
        <p:cNvGrpSpPr/>
        <p:nvPr/>
      </p:nvGrpSpPr>
      <p:grpSpPr>
        <a:xfrm>
          <a:off x="0" y="0"/>
          <a:ext cx="0" cy="0"/>
          <a:chOff x="0" y="0"/>
          <a:chExt cx="0" cy="0"/>
        </a:xfrm>
      </p:grpSpPr>
      <p:sp>
        <p:nvSpPr>
          <p:cNvPr id="151" name="Moving on up!"/>
          <p:cNvSpPr txBox="1">
            <a:spLocks noGrp="1"/>
          </p:cNvSpPr>
          <p:nvPr>
            <p:ph type="title"/>
          </p:nvPr>
        </p:nvSpPr>
        <p:spPr>
          <a:xfrm>
            <a:off x="1206495" y="3209991"/>
            <a:ext cx="21971006" cy="2491857"/>
          </a:xfrm>
          <a:prstGeom prst="rect">
            <a:avLst/>
          </a:prstGeom>
        </p:spPr>
        <p:txBody>
          <a:bodyPr anchor="t"/>
          <a:lstStyle>
            <a:lvl1pPr>
              <a:defRPr>
                <a:solidFill>
                  <a:srgbClr val="FFFFFF"/>
                </a:solidFill>
              </a:defRPr>
            </a:lvl1pPr>
          </a:lstStyle>
          <a:p>
            <a:r>
              <a:t>Moving on up!</a:t>
            </a:r>
          </a:p>
        </p:txBody>
      </p:sp>
      <p:pic>
        <p:nvPicPr>
          <p:cNvPr id="152" name="Childnet-Logo-White-RGB-No-background.png" descr="Childnet-Logo-White-RGB-No-background.png"/>
          <p:cNvPicPr>
            <a:picLocks noChangeAspect="1"/>
          </p:cNvPicPr>
          <p:nvPr/>
        </p:nvPicPr>
        <p:blipFill>
          <a:blip r:embed="rId2"/>
          <a:stretch>
            <a:fillRect/>
          </a:stretch>
        </p:blipFill>
        <p:spPr>
          <a:xfrm>
            <a:off x="762425" y="326720"/>
            <a:ext cx="5105185" cy="1873604"/>
          </a:xfrm>
          <a:prstGeom prst="rect">
            <a:avLst/>
          </a:prstGeom>
          <a:ln w="12700">
            <a:miter lim="400000"/>
          </a:ln>
        </p:spPr>
      </p:pic>
      <p:pic>
        <p:nvPicPr>
          <p:cNvPr id="153" name="Moving-on-up_On-blue_Long.png" descr="Moving-on-up_On-blue_Long.png"/>
          <p:cNvPicPr>
            <a:picLocks noChangeAspect="1"/>
          </p:cNvPicPr>
          <p:nvPr/>
        </p:nvPicPr>
        <p:blipFill>
          <a:blip r:embed="rId3"/>
          <a:stretch>
            <a:fillRect/>
          </a:stretch>
        </p:blipFill>
        <p:spPr>
          <a:xfrm>
            <a:off x="13246678" y="1866623"/>
            <a:ext cx="9990751" cy="12519738"/>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9E9FF"/>
        </a:solidFill>
        <a:effectLst/>
      </p:bgPr>
    </p:bg>
    <p:spTree>
      <p:nvGrpSpPr>
        <p:cNvPr id="1" name=""/>
        <p:cNvGrpSpPr/>
        <p:nvPr/>
      </p:nvGrpSpPr>
      <p:grpSpPr>
        <a:xfrm>
          <a:off x="0" y="0"/>
          <a:ext cx="0" cy="0"/>
          <a:chOff x="0" y="0"/>
          <a:chExt cx="0" cy="0"/>
        </a:xfrm>
      </p:grpSpPr>
      <p:sp>
        <p:nvSpPr>
          <p:cNvPr id="223" name="Rectangle"/>
          <p:cNvSpPr/>
          <p:nvPr/>
        </p:nvSpPr>
        <p:spPr>
          <a:xfrm>
            <a:off x="-4144" y="3138275"/>
            <a:ext cx="24392288" cy="10601284"/>
          </a:xfrm>
          <a:prstGeom prst="rect">
            <a:avLst/>
          </a:prstGeom>
          <a:solidFill>
            <a:srgbClr val="FFFFFF"/>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pic>
        <p:nvPicPr>
          <p:cNvPr id="224" name="Childnet-Logo-Black-RGB-No-background.png" descr="Childnet-Logo-Black-RGB-No-background.png"/>
          <p:cNvPicPr>
            <a:picLocks noChangeAspect="1"/>
          </p:cNvPicPr>
          <p:nvPr/>
        </p:nvPicPr>
        <p:blipFill>
          <a:blip r:embed="rId2"/>
          <a:stretch>
            <a:fillRect/>
          </a:stretch>
        </p:blipFill>
        <p:spPr>
          <a:xfrm>
            <a:off x="758330" y="325658"/>
            <a:ext cx="5105184" cy="1873604"/>
          </a:xfrm>
          <a:prstGeom prst="rect">
            <a:avLst/>
          </a:prstGeom>
          <a:ln w="12700">
            <a:miter lim="400000"/>
          </a:ln>
        </p:spPr>
      </p:pic>
      <p:sp>
        <p:nvSpPr>
          <p:cNvPr id="225" name="Line"/>
          <p:cNvSpPr/>
          <p:nvPr/>
        </p:nvSpPr>
        <p:spPr>
          <a:xfrm flipV="1">
            <a:off x="12191999" y="3151222"/>
            <a:ext cx="2" cy="10575389"/>
          </a:xfrm>
          <a:prstGeom prst="line">
            <a:avLst/>
          </a:prstGeom>
          <a:ln w="25400">
            <a:solidFill>
              <a:srgbClr val="F27100"/>
            </a:solidFill>
            <a:miter lim="400000"/>
          </a:ln>
        </p:spPr>
        <p:txBody>
          <a:bodyPr lIns="45718" tIns="45718" rIns="45718" bIns="45718"/>
          <a:lstStyle/>
          <a:p>
            <a:pPr defTabSz="914400"/>
            <a:endParaRPr/>
          </a:p>
        </p:txBody>
      </p:sp>
      <p:sp>
        <p:nvSpPr>
          <p:cNvPr id="226" name="How using technology could help"/>
          <p:cNvSpPr txBox="1"/>
          <p:nvPr/>
        </p:nvSpPr>
        <p:spPr>
          <a:xfrm>
            <a:off x="12677909" y="3445779"/>
            <a:ext cx="11226166" cy="10338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lvl1pPr>
              <a:lnSpc>
                <a:spcPct val="120000"/>
              </a:lnSpc>
              <a:spcBef>
                <a:spcPts val="1200"/>
              </a:spcBef>
              <a:defRPr sz="5000" b="1"/>
            </a:lvl1pPr>
          </a:lstStyle>
          <a:p>
            <a:r>
              <a:t>How using technology could help</a:t>
            </a:r>
          </a:p>
        </p:txBody>
      </p:sp>
      <p:sp>
        <p:nvSpPr>
          <p:cNvPr id="227" name="Using social media / messaging apps / gaming to stay connected.…"/>
          <p:cNvSpPr txBox="1"/>
          <p:nvPr/>
        </p:nvSpPr>
        <p:spPr>
          <a:xfrm>
            <a:off x="12720161" y="5288267"/>
            <a:ext cx="12031993" cy="68739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p>
            <a:pPr defTabSz="825500">
              <a:lnSpc>
                <a:spcPct val="120000"/>
              </a:lnSpc>
              <a:spcBef>
                <a:spcPts val="2400"/>
              </a:spcBef>
              <a:defRPr sz="2800"/>
            </a:pPr>
            <a:r>
              <a:t>Using messaging apps to stay connected.</a:t>
            </a:r>
            <a:br/>
            <a:endParaRPr/>
          </a:p>
          <a:p>
            <a:pPr defTabSz="825500">
              <a:lnSpc>
                <a:spcPct val="120000"/>
              </a:lnSpc>
              <a:spcBef>
                <a:spcPts val="2400"/>
              </a:spcBef>
              <a:defRPr sz="2800"/>
            </a:pPr>
            <a:r>
              <a:t>Call or message to let them know you’ve arrived. </a:t>
            </a:r>
            <a:br/>
            <a:endParaRPr/>
          </a:p>
          <a:p>
            <a:pPr defTabSz="825500">
              <a:lnSpc>
                <a:spcPct val="120000"/>
              </a:lnSpc>
              <a:spcBef>
                <a:spcPts val="2400"/>
              </a:spcBef>
              <a:defRPr sz="2800"/>
            </a:pPr>
            <a:r>
              <a:t>Using games to strengthen friendships at the new school.</a:t>
            </a:r>
            <a:br/>
            <a:endParaRPr/>
          </a:p>
          <a:p>
            <a:pPr defTabSz="825500">
              <a:lnSpc>
                <a:spcPct val="120000"/>
              </a:lnSpc>
              <a:spcBef>
                <a:spcPts val="2400"/>
              </a:spcBef>
              <a:defRPr sz="2800"/>
            </a:pPr>
            <a:r>
              <a:t>Messaging each other to arrange to meet at lunchtime etc.</a:t>
            </a:r>
            <a:br/>
            <a:endParaRPr/>
          </a:p>
          <a:p>
            <a:pPr defTabSz="825500">
              <a:lnSpc>
                <a:spcPct val="120000"/>
              </a:lnSpc>
              <a:spcBef>
                <a:spcPts val="2400"/>
              </a:spcBef>
              <a:defRPr sz="2800"/>
            </a:pPr>
            <a:r>
              <a:t>Using an online planner, or your device’s calendar to plan homework.</a:t>
            </a:r>
            <a:br/>
            <a:endParaRPr/>
          </a:p>
          <a:p>
            <a:pPr defTabSz="825500">
              <a:lnSpc>
                <a:spcPct val="120000"/>
              </a:lnSpc>
              <a:spcBef>
                <a:spcPts val="2400"/>
              </a:spcBef>
              <a:defRPr sz="2800"/>
            </a:pPr>
            <a:r>
              <a:t>Setting reminders for what needs to go to school each day.</a:t>
            </a:r>
          </a:p>
        </p:txBody>
      </p:sp>
      <p:grpSp>
        <p:nvGrpSpPr>
          <p:cNvPr id="235" name="Group"/>
          <p:cNvGrpSpPr/>
          <p:nvPr/>
        </p:nvGrpSpPr>
        <p:grpSpPr>
          <a:xfrm>
            <a:off x="-4143" y="5001885"/>
            <a:ext cx="24392287" cy="7811295"/>
            <a:chOff x="0" y="0"/>
            <a:chExt cx="24392286" cy="7811294"/>
          </a:xfrm>
        </p:grpSpPr>
        <p:sp>
          <p:nvSpPr>
            <p:cNvPr id="228" name="Line"/>
            <p:cNvSpPr/>
            <p:nvPr/>
          </p:nvSpPr>
          <p:spPr>
            <a:xfrm>
              <a:off x="0" y="1301881"/>
              <a:ext cx="24392287" cy="2"/>
            </a:xfrm>
            <a:prstGeom prst="line">
              <a:avLst/>
            </a:prstGeom>
            <a:noFill/>
            <a:ln w="25400" cap="flat">
              <a:solidFill>
                <a:srgbClr val="5E5E5E"/>
              </a:solidFill>
              <a:prstDash val="solid"/>
              <a:miter lim="400000"/>
            </a:ln>
            <a:effectLst/>
          </p:spPr>
          <p:txBody>
            <a:bodyPr wrap="square" lIns="45718" tIns="45718" rIns="45718" bIns="45718" numCol="1" anchor="t">
              <a:noAutofit/>
            </a:bodyPr>
            <a:lstStyle/>
            <a:p>
              <a:pPr defTabSz="914400"/>
              <a:endParaRPr/>
            </a:p>
          </p:txBody>
        </p:sp>
        <p:sp>
          <p:nvSpPr>
            <p:cNvPr id="229" name="Line"/>
            <p:cNvSpPr/>
            <p:nvPr/>
          </p:nvSpPr>
          <p:spPr>
            <a:xfrm>
              <a:off x="0" y="2603763"/>
              <a:ext cx="24392287" cy="2"/>
            </a:xfrm>
            <a:prstGeom prst="line">
              <a:avLst/>
            </a:prstGeom>
            <a:noFill/>
            <a:ln w="25400" cap="flat">
              <a:solidFill>
                <a:srgbClr val="5E5E5E"/>
              </a:solidFill>
              <a:prstDash val="solid"/>
              <a:miter lim="400000"/>
            </a:ln>
            <a:effectLst/>
          </p:spPr>
          <p:txBody>
            <a:bodyPr wrap="square" lIns="45718" tIns="45718" rIns="45718" bIns="45718" numCol="1" anchor="t">
              <a:noAutofit/>
            </a:bodyPr>
            <a:lstStyle/>
            <a:p>
              <a:pPr defTabSz="914400"/>
              <a:endParaRPr/>
            </a:p>
          </p:txBody>
        </p:sp>
        <p:sp>
          <p:nvSpPr>
            <p:cNvPr id="230" name="Line"/>
            <p:cNvSpPr/>
            <p:nvPr/>
          </p:nvSpPr>
          <p:spPr>
            <a:xfrm>
              <a:off x="0" y="3905645"/>
              <a:ext cx="24392287" cy="2"/>
            </a:xfrm>
            <a:prstGeom prst="line">
              <a:avLst/>
            </a:prstGeom>
            <a:noFill/>
            <a:ln w="25400" cap="flat">
              <a:solidFill>
                <a:srgbClr val="5E5E5E"/>
              </a:solidFill>
              <a:prstDash val="solid"/>
              <a:miter lim="400000"/>
            </a:ln>
            <a:effectLst/>
          </p:spPr>
          <p:txBody>
            <a:bodyPr wrap="square" lIns="45718" tIns="45718" rIns="45718" bIns="45718" numCol="1" anchor="t">
              <a:noAutofit/>
            </a:bodyPr>
            <a:lstStyle/>
            <a:p>
              <a:pPr defTabSz="914400"/>
              <a:endParaRPr/>
            </a:p>
          </p:txBody>
        </p:sp>
        <p:sp>
          <p:nvSpPr>
            <p:cNvPr id="231" name="Line"/>
            <p:cNvSpPr/>
            <p:nvPr/>
          </p:nvSpPr>
          <p:spPr>
            <a:xfrm>
              <a:off x="0" y="5207528"/>
              <a:ext cx="24392287" cy="2"/>
            </a:xfrm>
            <a:prstGeom prst="line">
              <a:avLst/>
            </a:prstGeom>
            <a:noFill/>
            <a:ln w="25400" cap="flat">
              <a:solidFill>
                <a:srgbClr val="5E5E5E"/>
              </a:solidFill>
              <a:prstDash val="solid"/>
              <a:miter lim="400000"/>
            </a:ln>
            <a:effectLst/>
          </p:spPr>
          <p:txBody>
            <a:bodyPr wrap="square" lIns="45718" tIns="45718" rIns="45718" bIns="45718" numCol="1" anchor="t">
              <a:noAutofit/>
            </a:bodyPr>
            <a:lstStyle/>
            <a:p>
              <a:pPr defTabSz="914400"/>
              <a:endParaRPr/>
            </a:p>
          </p:txBody>
        </p:sp>
        <p:sp>
          <p:nvSpPr>
            <p:cNvPr id="232" name="Line"/>
            <p:cNvSpPr/>
            <p:nvPr/>
          </p:nvSpPr>
          <p:spPr>
            <a:xfrm>
              <a:off x="0" y="6509410"/>
              <a:ext cx="24392287" cy="2"/>
            </a:xfrm>
            <a:prstGeom prst="line">
              <a:avLst/>
            </a:prstGeom>
            <a:noFill/>
            <a:ln w="25400" cap="flat">
              <a:solidFill>
                <a:srgbClr val="5E5E5E"/>
              </a:solidFill>
              <a:prstDash val="solid"/>
              <a:miter lim="400000"/>
            </a:ln>
            <a:effectLst/>
          </p:spPr>
          <p:txBody>
            <a:bodyPr wrap="square" lIns="45718" tIns="45718" rIns="45718" bIns="45718" numCol="1" anchor="t">
              <a:noAutofit/>
            </a:bodyPr>
            <a:lstStyle/>
            <a:p>
              <a:pPr defTabSz="914400"/>
              <a:endParaRPr/>
            </a:p>
          </p:txBody>
        </p:sp>
        <p:sp>
          <p:nvSpPr>
            <p:cNvPr id="233" name="Line"/>
            <p:cNvSpPr/>
            <p:nvPr/>
          </p:nvSpPr>
          <p:spPr>
            <a:xfrm>
              <a:off x="0" y="7811292"/>
              <a:ext cx="24392287" cy="2"/>
            </a:xfrm>
            <a:prstGeom prst="line">
              <a:avLst/>
            </a:prstGeom>
            <a:noFill/>
            <a:ln w="25400" cap="flat">
              <a:solidFill>
                <a:srgbClr val="5E5E5E"/>
              </a:solidFill>
              <a:prstDash val="solid"/>
              <a:miter lim="400000"/>
            </a:ln>
            <a:effectLst/>
          </p:spPr>
          <p:txBody>
            <a:bodyPr wrap="square" lIns="45718" tIns="45718" rIns="45718" bIns="45718" numCol="1" anchor="t">
              <a:noAutofit/>
            </a:bodyPr>
            <a:lstStyle/>
            <a:p>
              <a:pPr defTabSz="914400"/>
              <a:endParaRPr/>
            </a:p>
          </p:txBody>
        </p:sp>
        <p:sp>
          <p:nvSpPr>
            <p:cNvPr id="234" name="Line"/>
            <p:cNvSpPr/>
            <p:nvPr/>
          </p:nvSpPr>
          <p:spPr>
            <a:xfrm>
              <a:off x="0" y="-1"/>
              <a:ext cx="24392287" cy="2"/>
            </a:xfrm>
            <a:prstGeom prst="line">
              <a:avLst/>
            </a:prstGeom>
            <a:noFill/>
            <a:ln w="25400" cap="flat">
              <a:solidFill>
                <a:srgbClr val="5E5E5E"/>
              </a:solidFill>
              <a:prstDash val="solid"/>
              <a:miter lim="400000"/>
            </a:ln>
            <a:effectLst/>
          </p:spPr>
          <p:txBody>
            <a:bodyPr wrap="square" lIns="45718" tIns="45718" rIns="45718" bIns="45718" numCol="1" anchor="t">
              <a:noAutofit/>
            </a:bodyPr>
            <a:lstStyle/>
            <a:p>
              <a:pPr defTabSz="914400"/>
              <a:endParaRPr/>
            </a:p>
          </p:txBody>
        </p:sp>
      </p:grpSp>
      <p:sp>
        <p:nvSpPr>
          <p:cNvPr id="236" name="Activity 1: Finding solutions: Part B"/>
          <p:cNvSpPr txBox="1"/>
          <p:nvPr/>
        </p:nvSpPr>
        <p:spPr>
          <a:xfrm>
            <a:off x="5485476" y="1036175"/>
            <a:ext cx="17554546" cy="59106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pPr algn="r">
              <a:lnSpc>
                <a:spcPct val="120000"/>
              </a:lnSpc>
              <a:spcBef>
                <a:spcPts val="1200"/>
              </a:spcBef>
              <a:defRPr sz="2500"/>
            </a:pPr>
            <a:r>
              <a:t>Activity 1: </a:t>
            </a:r>
            <a:r>
              <a:rPr b="1"/>
              <a:t>Finding solutions</a:t>
            </a:r>
            <a:r>
              <a:t>: Part B</a:t>
            </a:r>
          </a:p>
        </p:txBody>
      </p:sp>
      <p:sp>
        <p:nvSpPr>
          <p:cNvPr id="237" name="Change"/>
          <p:cNvSpPr txBox="1"/>
          <p:nvPr/>
        </p:nvSpPr>
        <p:spPr>
          <a:xfrm>
            <a:off x="1252141" y="3445779"/>
            <a:ext cx="11226167" cy="10338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lvl1pPr>
              <a:lnSpc>
                <a:spcPct val="120000"/>
              </a:lnSpc>
              <a:spcBef>
                <a:spcPts val="1200"/>
              </a:spcBef>
              <a:defRPr sz="5000" b="1"/>
            </a:lvl1pPr>
          </a:lstStyle>
          <a:p>
            <a:r>
              <a:rPr dirty="0"/>
              <a:t>Change</a:t>
            </a:r>
          </a:p>
        </p:txBody>
      </p:sp>
      <p:sp>
        <p:nvSpPr>
          <p:cNvPr id="238" name="Line"/>
          <p:cNvSpPr/>
          <p:nvPr/>
        </p:nvSpPr>
        <p:spPr>
          <a:xfrm flipV="1">
            <a:off x="838199" y="3138793"/>
            <a:ext cx="3" cy="10600248"/>
          </a:xfrm>
          <a:prstGeom prst="line">
            <a:avLst/>
          </a:prstGeom>
          <a:ln w="25400">
            <a:solidFill>
              <a:srgbClr val="F27100"/>
            </a:solidFill>
            <a:miter lim="400000"/>
          </a:ln>
        </p:spPr>
        <p:txBody>
          <a:bodyPr lIns="45718" tIns="45718" rIns="45718" bIns="45718"/>
          <a:lstStyle/>
          <a:p>
            <a:pPr defTabSz="914400"/>
            <a:endParaRPr/>
          </a:p>
        </p:txBody>
      </p:sp>
      <p:sp>
        <p:nvSpPr>
          <p:cNvPr id="239" name="Close friends going to a different school…"/>
          <p:cNvSpPr txBox="1"/>
          <p:nvPr/>
        </p:nvSpPr>
        <p:spPr>
          <a:xfrm>
            <a:off x="1229358" y="5280278"/>
            <a:ext cx="11353794" cy="83307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pPr defTabSz="825500">
              <a:lnSpc>
                <a:spcPct val="120000"/>
              </a:lnSpc>
              <a:spcBef>
                <a:spcPts val="2400"/>
              </a:spcBef>
              <a:defRPr sz="2800"/>
            </a:pPr>
            <a:r>
              <a:t>Close friends going to a different school</a:t>
            </a:r>
            <a:br/>
            <a:endParaRPr/>
          </a:p>
          <a:p>
            <a:pPr defTabSz="825500">
              <a:lnSpc>
                <a:spcPct val="120000"/>
              </a:lnSpc>
              <a:spcBef>
                <a:spcPts val="2400"/>
              </a:spcBef>
              <a:defRPr sz="2800"/>
            </a:pPr>
            <a:r>
              <a:t>Travelling to school alone</a:t>
            </a:r>
            <a:br/>
            <a:endParaRPr/>
          </a:p>
          <a:p>
            <a:pPr defTabSz="825500">
              <a:lnSpc>
                <a:spcPct val="120000"/>
              </a:lnSpc>
              <a:spcBef>
                <a:spcPts val="2400"/>
              </a:spcBef>
              <a:defRPr sz="2800"/>
            </a:pPr>
            <a:r>
              <a:t>Not knowing many people at a new school/making new friends</a:t>
            </a:r>
            <a:br/>
            <a:endParaRPr/>
          </a:p>
          <a:p>
            <a:pPr defTabSz="825500">
              <a:lnSpc>
                <a:spcPct val="120000"/>
              </a:lnSpc>
              <a:spcBef>
                <a:spcPts val="2400"/>
              </a:spcBef>
              <a:defRPr sz="2800"/>
            </a:pPr>
            <a:r>
              <a:t>Old friends being in different classes</a:t>
            </a:r>
            <a:br/>
            <a:endParaRPr/>
          </a:p>
          <a:p>
            <a:pPr defTabSz="825500">
              <a:lnSpc>
                <a:spcPct val="120000"/>
              </a:lnSpc>
              <a:spcBef>
                <a:spcPts val="2400"/>
              </a:spcBef>
              <a:defRPr sz="2800"/>
            </a:pPr>
            <a:r>
              <a:t>Increased amount of homework</a:t>
            </a:r>
            <a:br/>
            <a:endParaRPr/>
          </a:p>
          <a:p>
            <a:pPr defTabSz="825500">
              <a:lnSpc>
                <a:spcPct val="120000"/>
              </a:lnSpc>
              <a:spcBef>
                <a:spcPts val="2400"/>
              </a:spcBef>
              <a:defRPr sz="2800"/>
            </a:pPr>
            <a:r>
              <a:t>Remembering what to take to school each day</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9E9FF"/>
        </a:solidFill>
        <a:effectLst/>
      </p:bgPr>
    </p:bg>
    <p:spTree>
      <p:nvGrpSpPr>
        <p:cNvPr id="1" name=""/>
        <p:cNvGrpSpPr/>
        <p:nvPr/>
      </p:nvGrpSpPr>
      <p:grpSpPr>
        <a:xfrm>
          <a:off x="0" y="0"/>
          <a:ext cx="0" cy="0"/>
          <a:chOff x="0" y="0"/>
          <a:chExt cx="0" cy="0"/>
        </a:xfrm>
      </p:grpSpPr>
      <p:pic>
        <p:nvPicPr>
          <p:cNvPr id="241" name="Childnet-Logo-Black-RGB-No-background.png" descr="Childnet-Logo-Black-RGB-No-background.png"/>
          <p:cNvPicPr>
            <a:picLocks noChangeAspect="1"/>
          </p:cNvPicPr>
          <p:nvPr/>
        </p:nvPicPr>
        <p:blipFill>
          <a:blip r:embed="rId2"/>
          <a:stretch>
            <a:fillRect/>
          </a:stretch>
        </p:blipFill>
        <p:spPr>
          <a:xfrm>
            <a:off x="758330" y="325658"/>
            <a:ext cx="5105184" cy="1873604"/>
          </a:xfrm>
          <a:prstGeom prst="rect">
            <a:avLst/>
          </a:prstGeom>
          <a:ln w="12700">
            <a:miter lim="400000"/>
          </a:ln>
        </p:spPr>
      </p:pic>
      <p:sp>
        <p:nvSpPr>
          <p:cNvPr id="242" name="Activity 2: Two sides to every story: Part A"/>
          <p:cNvSpPr txBox="1"/>
          <p:nvPr/>
        </p:nvSpPr>
        <p:spPr>
          <a:xfrm>
            <a:off x="5485476" y="1036175"/>
            <a:ext cx="17554546" cy="59106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pPr algn="r">
              <a:lnSpc>
                <a:spcPct val="120000"/>
              </a:lnSpc>
              <a:spcBef>
                <a:spcPts val="1200"/>
              </a:spcBef>
              <a:defRPr sz="2500"/>
            </a:pPr>
            <a:r>
              <a:t>Activity 2: </a:t>
            </a:r>
            <a:r>
              <a:rPr b="1"/>
              <a:t>Two sides to every story</a:t>
            </a:r>
            <a:r>
              <a:t>: Part A</a:t>
            </a:r>
          </a:p>
        </p:txBody>
      </p:sp>
      <p:sp>
        <p:nvSpPr>
          <p:cNvPr id="245" name="A ‘friend’ is:"/>
          <p:cNvSpPr txBox="1"/>
          <p:nvPr/>
        </p:nvSpPr>
        <p:spPr>
          <a:xfrm>
            <a:off x="1252143" y="3445779"/>
            <a:ext cx="22226394" cy="10338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lvl1pPr>
              <a:lnSpc>
                <a:spcPct val="120000"/>
              </a:lnSpc>
              <a:spcBef>
                <a:spcPts val="1200"/>
              </a:spcBef>
              <a:defRPr sz="5000" b="1"/>
            </a:lvl1pPr>
          </a:lstStyle>
          <a:p>
            <a:r>
              <a:rPr dirty="0"/>
              <a:t>A ‘friend’ is</a:t>
            </a:r>
            <a:r>
              <a:rPr lang="en-GB" dirty="0"/>
              <a:t>...</a:t>
            </a:r>
            <a:endParaRPr dirty="0"/>
          </a:p>
        </p:txBody>
      </p:sp>
      <p:pic>
        <p:nvPicPr>
          <p:cNvPr id="7" name="Picture 6" descr="A picture containing text, vector graphics&#10;&#10;Description automatically generated">
            <a:extLst>
              <a:ext uri="{FF2B5EF4-FFF2-40B4-BE49-F238E27FC236}">
                <a16:creationId xmlns:a16="http://schemas.microsoft.com/office/drawing/2014/main" id="{DA34B423-D5DC-4A4C-8DA2-1EBD091BD7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01978" y="5097924"/>
            <a:ext cx="15366999" cy="7581901"/>
          </a:xfrm>
          <a:prstGeom prst="rect">
            <a:avLst/>
          </a:prstGeom>
        </p:spPr>
      </p:pic>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9E9FF"/>
        </a:solidFill>
        <a:effectLst/>
      </p:bgPr>
    </p:bg>
    <p:spTree>
      <p:nvGrpSpPr>
        <p:cNvPr id="1" name=""/>
        <p:cNvGrpSpPr/>
        <p:nvPr/>
      </p:nvGrpSpPr>
      <p:grpSpPr>
        <a:xfrm>
          <a:off x="0" y="0"/>
          <a:ext cx="0" cy="0"/>
          <a:chOff x="0" y="0"/>
          <a:chExt cx="0" cy="0"/>
        </a:xfrm>
      </p:grpSpPr>
      <p:pic>
        <p:nvPicPr>
          <p:cNvPr id="255" name="Childnet-Logo-Black-RGB-No-background.png" descr="Childnet-Logo-Black-RGB-No-background.png"/>
          <p:cNvPicPr>
            <a:picLocks noChangeAspect="1"/>
          </p:cNvPicPr>
          <p:nvPr/>
        </p:nvPicPr>
        <p:blipFill>
          <a:blip r:embed="rId2"/>
          <a:stretch>
            <a:fillRect/>
          </a:stretch>
        </p:blipFill>
        <p:spPr>
          <a:xfrm>
            <a:off x="758330" y="325658"/>
            <a:ext cx="5105184" cy="1873604"/>
          </a:xfrm>
          <a:prstGeom prst="rect">
            <a:avLst/>
          </a:prstGeom>
          <a:ln w="12700">
            <a:miter lim="400000"/>
          </a:ln>
        </p:spPr>
      </p:pic>
      <p:sp>
        <p:nvSpPr>
          <p:cNvPr id="256" name="Activity 2: Two sides to every story: Part B"/>
          <p:cNvSpPr txBox="1"/>
          <p:nvPr/>
        </p:nvSpPr>
        <p:spPr>
          <a:xfrm>
            <a:off x="5485476" y="1036175"/>
            <a:ext cx="17554546" cy="59106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pPr algn="r">
              <a:lnSpc>
                <a:spcPct val="120000"/>
              </a:lnSpc>
              <a:spcBef>
                <a:spcPts val="1200"/>
              </a:spcBef>
              <a:defRPr sz="2500"/>
            </a:pPr>
            <a:r>
              <a:t>Activity 2: </a:t>
            </a:r>
            <a:r>
              <a:rPr b="1"/>
              <a:t>Two sides to every story</a:t>
            </a:r>
            <a:r>
              <a:t>: Part B</a:t>
            </a:r>
          </a:p>
        </p:txBody>
      </p:sp>
      <p:sp>
        <p:nvSpPr>
          <p:cNvPr id="257" name="Kayla and Kian have been close friends for many years, but are going to different secondary schools. Kian wants to spend as much time together as possible, but Kayla is actively trying to make new friends in advance.…"/>
          <p:cNvSpPr txBox="1"/>
          <p:nvPr/>
        </p:nvSpPr>
        <p:spPr>
          <a:xfrm>
            <a:off x="1252141" y="3445779"/>
            <a:ext cx="20168820" cy="112193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pPr>
              <a:lnSpc>
                <a:spcPct val="120000"/>
              </a:lnSpc>
              <a:spcBef>
                <a:spcPts val="4500"/>
              </a:spcBef>
              <a:defRPr sz="4500" b="1"/>
            </a:pPr>
            <a:r>
              <a:rPr dirty="0"/>
              <a:t>Kayla and Kian</a:t>
            </a:r>
            <a:r>
              <a:rPr b="0" dirty="0"/>
              <a:t> have been close friends for many years, but are going to different secondary schools. Kian wants to spend as much time together as possible, but Kayla is actively trying to make new friends in advance.</a:t>
            </a:r>
          </a:p>
          <a:p>
            <a:pPr>
              <a:lnSpc>
                <a:spcPct val="120000"/>
              </a:lnSpc>
              <a:spcBef>
                <a:spcPts val="4500"/>
              </a:spcBef>
              <a:defRPr sz="4500"/>
            </a:pPr>
            <a:r>
              <a:rPr dirty="0"/>
              <a:t>Kayla’s dad asked online and helped her find families whose children are also starting at her secondary school. She’s now in a group chat with a few people from her year group, and has added some as friends online. </a:t>
            </a:r>
          </a:p>
          <a:p>
            <a:pPr>
              <a:lnSpc>
                <a:spcPct val="120000"/>
              </a:lnSpc>
              <a:spcBef>
                <a:spcPts val="4500"/>
              </a:spcBef>
              <a:defRPr sz="4500"/>
            </a:pPr>
            <a:r>
              <a:rPr dirty="0"/>
              <a:t>This has caused a rift and Kian thinks Kayla is no longer concerned about their friendship and just wants to move on. </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9E9FF"/>
        </a:solidFill>
        <a:effectLst/>
      </p:bgPr>
    </p:bg>
    <p:spTree>
      <p:nvGrpSpPr>
        <p:cNvPr id="1" name=""/>
        <p:cNvGrpSpPr/>
        <p:nvPr/>
      </p:nvGrpSpPr>
      <p:grpSpPr>
        <a:xfrm>
          <a:off x="0" y="0"/>
          <a:ext cx="0" cy="0"/>
          <a:chOff x="0" y="0"/>
          <a:chExt cx="0" cy="0"/>
        </a:xfrm>
      </p:grpSpPr>
      <p:pic>
        <p:nvPicPr>
          <p:cNvPr id="286" name="Childnet-Logo-Black-RGB-No-background.png" descr="Childnet-Logo-Black-RGB-No-background.png"/>
          <p:cNvPicPr>
            <a:picLocks noChangeAspect="1"/>
          </p:cNvPicPr>
          <p:nvPr/>
        </p:nvPicPr>
        <p:blipFill>
          <a:blip r:embed="rId2"/>
          <a:stretch>
            <a:fillRect/>
          </a:stretch>
        </p:blipFill>
        <p:spPr>
          <a:xfrm>
            <a:off x="758330" y="325658"/>
            <a:ext cx="5105184" cy="1873604"/>
          </a:xfrm>
          <a:prstGeom prst="rect">
            <a:avLst/>
          </a:prstGeom>
          <a:ln w="12700">
            <a:miter lim="400000"/>
          </a:ln>
        </p:spPr>
      </p:pic>
      <p:grpSp>
        <p:nvGrpSpPr>
          <p:cNvPr id="11" name="Group 10">
            <a:extLst>
              <a:ext uri="{FF2B5EF4-FFF2-40B4-BE49-F238E27FC236}">
                <a16:creationId xmlns:a16="http://schemas.microsoft.com/office/drawing/2014/main" id="{D117376B-1D68-4D5D-8E4A-A56F426AA13C}"/>
              </a:ext>
            </a:extLst>
          </p:cNvPr>
          <p:cNvGrpSpPr/>
          <p:nvPr/>
        </p:nvGrpSpPr>
        <p:grpSpPr>
          <a:xfrm>
            <a:off x="7744329" y="5214191"/>
            <a:ext cx="9942620" cy="1202037"/>
            <a:chOff x="7744329" y="5214191"/>
            <a:chExt cx="9942620" cy="1202037"/>
          </a:xfrm>
        </p:grpSpPr>
        <p:grpSp>
          <p:nvGrpSpPr>
            <p:cNvPr id="7" name="Group 6">
              <a:extLst>
                <a:ext uri="{FF2B5EF4-FFF2-40B4-BE49-F238E27FC236}">
                  <a16:creationId xmlns:a16="http://schemas.microsoft.com/office/drawing/2014/main" id="{36BAC729-4B07-B743-AABE-110141D87EAC}"/>
                </a:ext>
              </a:extLst>
            </p:cNvPr>
            <p:cNvGrpSpPr/>
            <p:nvPr/>
          </p:nvGrpSpPr>
          <p:grpSpPr>
            <a:xfrm>
              <a:off x="7744329" y="5214191"/>
              <a:ext cx="9942620" cy="1202037"/>
              <a:chOff x="7744329" y="5214191"/>
              <a:chExt cx="9942620" cy="1202037"/>
            </a:xfrm>
          </p:grpSpPr>
          <p:pic>
            <p:nvPicPr>
              <p:cNvPr id="275" name="left.png" descr="left.png"/>
              <p:cNvPicPr>
                <a:picLocks noChangeAspect="1"/>
              </p:cNvPicPr>
              <p:nvPr/>
            </p:nvPicPr>
            <p:blipFill>
              <a:blip r:embed="rId3"/>
              <a:stretch>
                <a:fillRect/>
              </a:stretch>
            </p:blipFill>
            <p:spPr>
              <a:xfrm>
                <a:off x="7744329" y="5682245"/>
                <a:ext cx="725503" cy="471874"/>
              </a:xfrm>
              <a:prstGeom prst="rect">
                <a:avLst/>
              </a:prstGeom>
              <a:ln w="12700" cap="flat">
                <a:noFill/>
                <a:miter lim="400000"/>
              </a:ln>
              <a:effectLst/>
            </p:spPr>
          </p:pic>
          <p:sp>
            <p:nvSpPr>
              <p:cNvPr id="276" name="Rounded Rectangle"/>
              <p:cNvSpPr/>
              <p:nvPr/>
            </p:nvSpPr>
            <p:spPr>
              <a:xfrm>
                <a:off x="8218728" y="5214191"/>
                <a:ext cx="9468221" cy="1202037"/>
              </a:xfrm>
              <a:prstGeom prst="roundRect">
                <a:avLst>
                  <a:gd name="adj" fmla="val 16788"/>
                </a:avLst>
              </a:prstGeom>
              <a:solidFill>
                <a:srgbClr val="FFFFFF"/>
              </a:solidFill>
              <a:ln w="12700" cap="flat">
                <a:noFill/>
                <a:miter lim="400000"/>
              </a:ln>
              <a:effectLst/>
            </p:spPr>
            <p:txBody>
              <a:bodyPr wrap="square" lIns="50800" tIns="50800" rIns="50800" bIns="50800" numCol="1" anchor="ctr">
                <a:noAutofit/>
              </a:bodyPr>
              <a:lstStyle/>
              <a:p>
                <a:pPr defTabSz="914400">
                  <a:lnSpc>
                    <a:spcPct val="120000"/>
                  </a:lnSpc>
                  <a:spcBef>
                    <a:spcPts val="1200"/>
                  </a:spcBef>
                  <a:defRPr sz="3500"/>
                </a:pPr>
                <a:endParaRPr/>
              </a:p>
            </p:txBody>
          </p:sp>
        </p:grpSp>
        <p:sp>
          <p:nvSpPr>
            <p:cNvPr id="37" name="TextBox 36">
              <a:extLst>
                <a:ext uri="{FF2B5EF4-FFF2-40B4-BE49-F238E27FC236}">
                  <a16:creationId xmlns:a16="http://schemas.microsoft.com/office/drawing/2014/main" id="{DDD7A24B-9BF4-8843-A82A-66B48BD7E551}"/>
                </a:ext>
              </a:extLst>
            </p:cNvPr>
            <p:cNvSpPr txBox="1"/>
            <p:nvPr/>
          </p:nvSpPr>
          <p:spPr>
            <a:xfrm>
              <a:off x="8707356" y="5475910"/>
              <a:ext cx="8130982" cy="6412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US" sz="3500" dirty="0"/>
                <a:t>I can’t believe you missed it.</a:t>
              </a:r>
            </a:p>
          </p:txBody>
        </p:sp>
      </p:grpSp>
      <p:grpSp>
        <p:nvGrpSpPr>
          <p:cNvPr id="13" name="Group 12">
            <a:extLst>
              <a:ext uri="{FF2B5EF4-FFF2-40B4-BE49-F238E27FC236}">
                <a16:creationId xmlns:a16="http://schemas.microsoft.com/office/drawing/2014/main" id="{3A049279-AF1C-4FB0-8191-04E3F36D5047}"/>
              </a:ext>
            </a:extLst>
          </p:cNvPr>
          <p:cNvGrpSpPr/>
          <p:nvPr/>
        </p:nvGrpSpPr>
        <p:grpSpPr>
          <a:xfrm>
            <a:off x="7744330" y="9464459"/>
            <a:ext cx="9942619" cy="2988863"/>
            <a:chOff x="7744330" y="9464459"/>
            <a:chExt cx="9942619" cy="2988863"/>
          </a:xfrm>
        </p:grpSpPr>
        <p:grpSp>
          <p:nvGrpSpPr>
            <p:cNvPr id="3" name="Group 2">
              <a:extLst>
                <a:ext uri="{FF2B5EF4-FFF2-40B4-BE49-F238E27FC236}">
                  <a16:creationId xmlns:a16="http://schemas.microsoft.com/office/drawing/2014/main" id="{60B5221A-5B8B-D54A-BDD0-C6F95BD12B68}"/>
                </a:ext>
              </a:extLst>
            </p:cNvPr>
            <p:cNvGrpSpPr/>
            <p:nvPr/>
          </p:nvGrpSpPr>
          <p:grpSpPr>
            <a:xfrm>
              <a:off x="7744330" y="9464459"/>
              <a:ext cx="9942619" cy="2988863"/>
              <a:chOff x="7744330" y="9464459"/>
              <a:chExt cx="9942619" cy="2988863"/>
            </a:xfrm>
          </p:grpSpPr>
          <p:sp>
            <p:nvSpPr>
              <p:cNvPr id="280" name="Rounded Rectangle"/>
              <p:cNvSpPr/>
              <p:nvPr/>
            </p:nvSpPr>
            <p:spPr>
              <a:xfrm>
                <a:off x="8218728" y="9464459"/>
                <a:ext cx="9468221" cy="2988863"/>
              </a:xfrm>
              <a:prstGeom prst="roundRect">
                <a:avLst>
                  <a:gd name="adj" fmla="val 6170"/>
                </a:avLst>
              </a:prstGeom>
              <a:solidFill>
                <a:srgbClr val="FFFFFF"/>
              </a:solidFill>
              <a:ln w="12700" cap="flat">
                <a:noFill/>
                <a:miter lim="400000"/>
              </a:ln>
              <a:effectLst/>
            </p:spPr>
            <p:txBody>
              <a:bodyPr wrap="square" lIns="50800" tIns="50800" rIns="50800" bIns="50800" numCol="1" anchor="ctr">
                <a:noAutofit/>
              </a:bodyPr>
              <a:lstStyle/>
              <a:p>
                <a:pPr defTabSz="825500">
                  <a:defRPr sz="3200">
                    <a:solidFill>
                      <a:srgbClr val="FFFFFF"/>
                    </a:solidFill>
                    <a:latin typeface="MarkPro-Book"/>
                    <a:ea typeface="MarkPro-Book"/>
                    <a:cs typeface="MarkPro-Book"/>
                    <a:sym typeface="MarkPro-Book"/>
                  </a:defRPr>
                </a:pPr>
                <a:endParaRPr/>
              </a:p>
            </p:txBody>
          </p:sp>
          <p:pic>
            <p:nvPicPr>
              <p:cNvPr id="283" name="left.png" descr="left.png"/>
              <p:cNvPicPr>
                <a:picLocks noChangeAspect="1"/>
              </p:cNvPicPr>
              <p:nvPr/>
            </p:nvPicPr>
            <p:blipFill>
              <a:blip r:embed="rId3"/>
              <a:stretch>
                <a:fillRect/>
              </a:stretch>
            </p:blipFill>
            <p:spPr>
              <a:xfrm>
                <a:off x="7744330" y="11624610"/>
                <a:ext cx="725502" cy="471872"/>
              </a:xfrm>
              <a:prstGeom prst="rect">
                <a:avLst/>
              </a:prstGeom>
              <a:ln w="12700" cap="flat">
                <a:noFill/>
                <a:miter lim="400000"/>
              </a:ln>
              <a:effectLst/>
            </p:spPr>
          </p:pic>
        </p:grpSp>
        <p:sp>
          <p:nvSpPr>
            <p:cNvPr id="38" name="TextBox 37">
              <a:extLst>
                <a:ext uri="{FF2B5EF4-FFF2-40B4-BE49-F238E27FC236}">
                  <a16:creationId xmlns:a16="http://schemas.microsoft.com/office/drawing/2014/main" id="{78EE6DE8-54F8-8B4B-962F-E8629D039BEA}"/>
                </a:ext>
              </a:extLst>
            </p:cNvPr>
            <p:cNvSpPr txBox="1"/>
            <p:nvPr/>
          </p:nvSpPr>
          <p:spPr>
            <a:xfrm>
              <a:off x="8707356" y="9823065"/>
              <a:ext cx="8130982" cy="22570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US" sz="3500" dirty="0"/>
                <a:t>No, not really. You’ve known them for like two weeks, and we’ve actually been friends for years. I feel like you’re choosing them over me.</a:t>
              </a:r>
            </a:p>
          </p:txBody>
        </p:sp>
      </p:grpSp>
      <p:grpSp>
        <p:nvGrpSpPr>
          <p:cNvPr id="12" name="Group 11">
            <a:extLst>
              <a:ext uri="{FF2B5EF4-FFF2-40B4-BE49-F238E27FC236}">
                <a16:creationId xmlns:a16="http://schemas.microsoft.com/office/drawing/2014/main" id="{564282A4-5B91-4E2B-AF64-02D071BF92FB}"/>
              </a:ext>
            </a:extLst>
          </p:cNvPr>
          <p:cNvGrpSpPr/>
          <p:nvPr/>
        </p:nvGrpSpPr>
        <p:grpSpPr>
          <a:xfrm>
            <a:off x="10039060" y="6707084"/>
            <a:ext cx="10119983" cy="2562201"/>
            <a:chOff x="10039060" y="6707084"/>
            <a:chExt cx="10119983" cy="2562201"/>
          </a:xfrm>
        </p:grpSpPr>
        <p:grpSp>
          <p:nvGrpSpPr>
            <p:cNvPr id="4" name="Group 3">
              <a:extLst>
                <a:ext uri="{FF2B5EF4-FFF2-40B4-BE49-F238E27FC236}">
                  <a16:creationId xmlns:a16="http://schemas.microsoft.com/office/drawing/2014/main" id="{CD264496-84E1-3F48-9E91-B2F41862F4A8}"/>
                </a:ext>
              </a:extLst>
            </p:cNvPr>
            <p:cNvGrpSpPr/>
            <p:nvPr/>
          </p:nvGrpSpPr>
          <p:grpSpPr>
            <a:xfrm>
              <a:off x="10039060" y="6707084"/>
              <a:ext cx="10119983" cy="2562201"/>
              <a:chOff x="10039060" y="6707084"/>
              <a:chExt cx="10119983" cy="2562201"/>
            </a:xfrm>
          </p:grpSpPr>
          <p:pic>
            <p:nvPicPr>
              <p:cNvPr id="259" name="right.png" descr="right.png"/>
              <p:cNvPicPr>
                <a:picLocks noChangeAspect="1"/>
              </p:cNvPicPr>
              <p:nvPr/>
            </p:nvPicPr>
            <p:blipFill>
              <a:blip r:embed="rId4"/>
              <a:stretch>
                <a:fillRect/>
              </a:stretch>
            </p:blipFill>
            <p:spPr>
              <a:xfrm>
                <a:off x="19433539" y="8528191"/>
                <a:ext cx="725504" cy="471872"/>
              </a:xfrm>
              <a:prstGeom prst="rect">
                <a:avLst/>
              </a:prstGeom>
              <a:ln w="12700" cap="flat">
                <a:noFill/>
                <a:miter lim="400000"/>
              </a:ln>
              <a:effectLst/>
            </p:spPr>
          </p:pic>
          <p:sp>
            <p:nvSpPr>
              <p:cNvPr id="260" name="Rounded Rectangle"/>
              <p:cNvSpPr/>
              <p:nvPr/>
            </p:nvSpPr>
            <p:spPr>
              <a:xfrm>
                <a:off x="10039060" y="6707084"/>
                <a:ext cx="9632104" cy="2562201"/>
              </a:xfrm>
              <a:prstGeom prst="roundRect">
                <a:avLst>
                  <a:gd name="adj" fmla="val 7876"/>
                </a:avLst>
              </a:prstGeom>
              <a:solidFill>
                <a:srgbClr val="E5FFED"/>
              </a:solidFill>
              <a:ln w="12700" cap="flat">
                <a:noFill/>
                <a:miter lim="400000"/>
              </a:ln>
              <a:effectLst/>
            </p:spPr>
            <p:txBody>
              <a:bodyPr wrap="square" lIns="50800" tIns="50800" rIns="50800" bIns="50800" numCol="1" anchor="ctr">
                <a:noAutofit/>
              </a:bodyPr>
              <a:lstStyle/>
              <a:p>
                <a:pPr defTabSz="825500">
                  <a:defRPr sz="3200">
                    <a:solidFill>
                      <a:srgbClr val="FFFFFF"/>
                    </a:solidFill>
                    <a:latin typeface="Helvetica Neue Medium"/>
                    <a:ea typeface="Helvetica Neue Medium"/>
                    <a:cs typeface="Helvetica Neue Medium"/>
                    <a:sym typeface="Helvetica Neue Medium"/>
                  </a:defRPr>
                </a:pPr>
                <a:endParaRPr/>
              </a:p>
            </p:txBody>
          </p:sp>
        </p:grpSp>
        <p:sp>
          <p:nvSpPr>
            <p:cNvPr id="36" name="TextBox 35">
              <a:extLst>
                <a:ext uri="{FF2B5EF4-FFF2-40B4-BE49-F238E27FC236}">
                  <a16:creationId xmlns:a16="http://schemas.microsoft.com/office/drawing/2014/main" id="{58383FBE-7B67-104D-8AB0-40BE860B4496}"/>
                </a:ext>
              </a:extLst>
            </p:cNvPr>
            <p:cNvSpPr txBox="1"/>
            <p:nvPr/>
          </p:nvSpPr>
          <p:spPr>
            <a:xfrm>
              <a:off x="10558456" y="7074577"/>
              <a:ext cx="8521016" cy="171841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US" sz="3500" dirty="0"/>
                <a:t>We got chatting and totally lost track of time… It was like we’d known each other for ages! I’m so sorry       Are you ok??</a:t>
              </a:r>
            </a:p>
          </p:txBody>
        </p:sp>
        <p:pic>
          <p:nvPicPr>
            <p:cNvPr id="287" name="sad.png" descr="sad.png"/>
            <p:cNvPicPr>
              <a:picLocks noChangeAspect="1"/>
            </p:cNvPicPr>
            <p:nvPr/>
          </p:nvPicPr>
          <p:blipFill>
            <a:blip r:embed="rId5"/>
            <a:stretch>
              <a:fillRect/>
            </a:stretch>
          </p:blipFill>
          <p:spPr>
            <a:xfrm>
              <a:off x="14970446" y="8290253"/>
              <a:ext cx="451746" cy="453808"/>
            </a:xfrm>
            <a:prstGeom prst="rect">
              <a:avLst/>
            </a:prstGeom>
            <a:ln w="12700">
              <a:miter lim="400000"/>
            </a:ln>
          </p:spPr>
        </p:pic>
      </p:grpSp>
      <p:grpSp>
        <p:nvGrpSpPr>
          <p:cNvPr id="10" name="Group 9">
            <a:extLst>
              <a:ext uri="{FF2B5EF4-FFF2-40B4-BE49-F238E27FC236}">
                <a16:creationId xmlns:a16="http://schemas.microsoft.com/office/drawing/2014/main" id="{763125B1-5EB9-4284-8CDB-B76EEECB1D3F}"/>
              </a:ext>
            </a:extLst>
          </p:cNvPr>
          <p:cNvGrpSpPr/>
          <p:nvPr/>
        </p:nvGrpSpPr>
        <p:grpSpPr>
          <a:xfrm>
            <a:off x="10039060" y="3145364"/>
            <a:ext cx="12067084" cy="1889779"/>
            <a:chOff x="10039060" y="3145364"/>
            <a:chExt cx="12067084" cy="1889779"/>
          </a:xfrm>
        </p:grpSpPr>
        <p:grpSp>
          <p:nvGrpSpPr>
            <p:cNvPr id="2" name="Group 1">
              <a:extLst>
                <a:ext uri="{FF2B5EF4-FFF2-40B4-BE49-F238E27FC236}">
                  <a16:creationId xmlns:a16="http://schemas.microsoft.com/office/drawing/2014/main" id="{D185EFA4-CCA8-4E8C-B1AB-BA7E829A8302}"/>
                </a:ext>
              </a:extLst>
            </p:cNvPr>
            <p:cNvGrpSpPr/>
            <p:nvPr/>
          </p:nvGrpSpPr>
          <p:grpSpPr>
            <a:xfrm>
              <a:off x="10039060" y="3145364"/>
              <a:ext cx="10119983" cy="1873652"/>
              <a:chOff x="10039060" y="3145364"/>
              <a:chExt cx="10119983" cy="1873652"/>
            </a:xfrm>
          </p:grpSpPr>
          <p:grpSp>
            <p:nvGrpSpPr>
              <p:cNvPr id="5" name="Group 4">
                <a:extLst>
                  <a:ext uri="{FF2B5EF4-FFF2-40B4-BE49-F238E27FC236}">
                    <a16:creationId xmlns:a16="http://schemas.microsoft.com/office/drawing/2014/main" id="{D9E31822-2187-8449-8A6B-939B45F44CA1}"/>
                  </a:ext>
                </a:extLst>
              </p:cNvPr>
              <p:cNvGrpSpPr/>
              <p:nvPr/>
            </p:nvGrpSpPr>
            <p:grpSpPr>
              <a:xfrm>
                <a:off x="10039060" y="3145364"/>
                <a:ext cx="10119983" cy="1873652"/>
                <a:chOff x="10039060" y="3145364"/>
                <a:chExt cx="10119983" cy="1873652"/>
              </a:xfrm>
            </p:grpSpPr>
            <p:pic>
              <p:nvPicPr>
                <p:cNvPr id="264" name="right.png" descr="right.png"/>
                <p:cNvPicPr>
                  <a:picLocks noChangeAspect="1"/>
                </p:cNvPicPr>
                <p:nvPr/>
              </p:nvPicPr>
              <p:blipFill>
                <a:blip r:embed="rId4"/>
                <a:stretch>
                  <a:fillRect/>
                </a:stretch>
              </p:blipFill>
              <p:spPr>
                <a:xfrm>
                  <a:off x="19433539" y="4311787"/>
                  <a:ext cx="725504" cy="471875"/>
                </a:xfrm>
                <a:prstGeom prst="rect">
                  <a:avLst/>
                </a:prstGeom>
                <a:ln w="12700" cap="flat">
                  <a:noFill/>
                  <a:miter lim="400000"/>
                </a:ln>
                <a:effectLst/>
              </p:spPr>
            </p:pic>
            <p:sp>
              <p:nvSpPr>
                <p:cNvPr id="265" name="Rounded Rectangle"/>
                <p:cNvSpPr/>
                <p:nvPr/>
              </p:nvSpPr>
              <p:spPr>
                <a:xfrm>
                  <a:off x="10039060" y="3145364"/>
                  <a:ext cx="9632103" cy="1873652"/>
                </a:xfrm>
                <a:prstGeom prst="roundRect">
                  <a:avLst>
                    <a:gd name="adj" fmla="val 10771"/>
                  </a:avLst>
                </a:prstGeom>
                <a:solidFill>
                  <a:srgbClr val="E5FFED"/>
                </a:solidFill>
                <a:ln w="12700" cap="flat">
                  <a:noFill/>
                  <a:miter lim="400000"/>
                </a:ln>
                <a:effectLst/>
              </p:spPr>
              <p:txBody>
                <a:bodyPr wrap="square" lIns="50800" tIns="50800" rIns="50800" bIns="50800" numCol="1" anchor="ctr">
                  <a:noAutofit/>
                </a:bodyPr>
                <a:lstStyle/>
                <a:p>
                  <a:pPr defTabSz="825500">
                    <a:defRPr sz="3200">
                      <a:solidFill>
                        <a:srgbClr val="FFFFFF"/>
                      </a:solidFill>
                      <a:latin typeface="MarkPro-Book"/>
                      <a:ea typeface="MarkPro-Book"/>
                      <a:cs typeface="MarkPro-Book"/>
                      <a:sym typeface="MarkPro-Book"/>
                    </a:defRPr>
                  </a:pPr>
                  <a:endParaRPr/>
                </a:p>
              </p:txBody>
            </p:sp>
          </p:grpSp>
          <p:sp>
            <p:nvSpPr>
              <p:cNvPr id="35" name="TextBox 34">
                <a:extLst>
                  <a:ext uri="{FF2B5EF4-FFF2-40B4-BE49-F238E27FC236}">
                    <a16:creationId xmlns:a16="http://schemas.microsoft.com/office/drawing/2014/main" id="{6D20040D-4209-A447-A372-EB083F6DF926}"/>
                  </a:ext>
                </a:extLst>
              </p:cNvPr>
              <p:cNvSpPr txBox="1"/>
              <p:nvPr/>
            </p:nvSpPr>
            <p:spPr>
              <a:xfrm>
                <a:off x="10558456" y="3489315"/>
                <a:ext cx="8130982" cy="117981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US" sz="3500" dirty="0"/>
                  <a:t>Sorry!! Today was the </a:t>
                </a:r>
                <a:r>
                  <a:rPr lang="en-US" sz="3500" dirty="0" err="1"/>
                  <a:t>bbq</a:t>
                </a:r>
                <a:r>
                  <a:rPr lang="en-US" sz="3500" dirty="0"/>
                  <a:t> at Al’s house. I finally got to meet Al and Sam!</a:t>
                </a:r>
              </a:p>
            </p:txBody>
          </p:sp>
        </p:grpSp>
        <p:sp>
          <p:nvSpPr>
            <p:cNvPr id="29" name="Kayla">
              <a:extLst>
                <a:ext uri="{FF2B5EF4-FFF2-40B4-BE49-F238E27FC236}">
                  <a16:creationId xmlns:a16="http://schemas.microsoft.com/office/drawing/2014/main" id="{95657F28-14E1-4588-81FD-909706D65C3B}"/>
                </a:ext>
              </a:extLst>
            </p:cNvPr>
            <p:cNvSpPr txBox="1"/>
            <p:nvPr/>
          </p:nvSpPr>
          <p:spPr>
            <a:xfrm>
              <a:off x="20535228" y="4162419"/>
              <a:ext cx="1570916" cy="87272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lvl1pPr>
                <a:lnSpc>
                  <a:spcPct val="120000"/>
                </a:lnSpc>
                <a:spcBef>
                  <a:spcPts val="1200"/>
                </a:spcBef>
                <a:defRPr sz="3500" b="1"/>
              </a:lvl1pPr>
            </a:lstStyle>
            <a:p>
              <a:r>
                <a:rPr dirty="0"/>
                <a:t>Kayla</a:t>
              </a:r>
            </a:p>
          </p:txBody>
        </p:sp>
      </p:grpSp>
      <p:grpSp>
        <p:nvGrpSpPr>
          <p:cNvPr id="9" name="Group 8">
            <a:extLst>
              <a:ext uri="{FF2B5EF4-FFF2-40B4-BE49-F238E27FC236}">
                <a16:creationId xmlns:a16="http://schemas.microsoft.com/office/drawing/2014/main" id="{00E9A910-0529-4A55-869E-492909F38EE1}"/>
              </a:ext>
            </a:extLst>
          </p:cNvPr>
          <p:cNvGrpSpPr/>
          <p:nvPr/>
        </p:nvGrpSpPr>
        <p:grpSpPr>
          <a:xfrm>
            <a:off x="5913296" y="980856"/>
            <a:ext cx="11773653" cy="1873652"/>
            <a:chOff x="5913296" y="980856"/>
            <a:chExt cx="11773653" cy="1873652"/>
          </a:xfrm>
        </p:grpSpPr>
        <p:grpSp>
          <p:nvGrpSpPr>
            <p:cNvPr id="6" name="Group 5">
              <a:extLst>
                <a:ext uri="{FF2B5EF4-FFF2-40B4-BE49-F238E27FC236}">
                  <a16:creationId xmlns:a16="http://schemas.microsoft.com/office/drawing/2014/main" id="{74281EBE-27D5-6141-B0FD-3CDCF377FB41}"/>
                </a:ext>
              </a:extLst>
            </p:cNvPr>
            <p:cNvGrpSpPr/>
            <p:nvPr/>
          </p:nvGrpSpPr>
          <p:grpSpPr>
            <a:xfrm>
              <a:off x="7744329" y="980856"/>
              <a:ext cx="9942620" cy="1873652"/>
              <a:chOff x="7744329" y="980856"/>
              <a:chExt cx="9942620" cy="1873652"/>
            </a:xfrm>
          </p:grpSpPr>
          <p:sp>
            <p:nvSpPr>
              <p:cNvPr id="270" name="Rounded Rectangle"/>
              <p:cNvSpPr/>
              <p:nvPr/>
            </p:nvSpPr>
            <p:spPr>
              <a:xfrm>
                <a:off x="8218728" y="980856"/>
                <a:ext cx="9468221" cy="1873652"/>
              </a:xfrm>
              <a:prstGeom prst="roundRect">
                <a:avLst>
                  <a:gd name="adj" fmla="val 10771"/>
                </a:avLst>
              </a:prstGeom>
              <a:solidFill>
                <a:srgbClr val="FFFFFF"/>
              </a:solidFill>
              <a:ln w="12700" cap="flat">
                <a:noFill/>
                <a:miter lim="400000"/>
              </a:ln>
              <a:effectLst/>
            </p:spPr>
            <p:txBody>
              <a:bodyPr wrap="square" lIns="50800" tIns="50800" rIns="50800" bIns="50800" numCol="1" anchor="ctr">
                <a:noAutofit/>
              </a:bodyPr>
              <a:lstStyle/>
              <a:p>
                <a:pPr defTabSz="825500">
                  <a:defRPr sz="3200">
                    <a:solidFill>
                      <a:srgbClr val="FFFFFF"/>
                    </a:solidFill>
                    <a:latin typeface="MarkPro-Book"/>
                    <a:ea typeface="MarkPro-Book"/>
                    <a:cs typeface="MarkPro-Book"/>
                    <a:sym typeface="MarkPro-Book"/>
                  </a:defRPr>
                </a:pPr>
                <a:endParaRPr/>
              </a:p>
            </p:txBody>
          </p:sp>
          <p:pic>
            <p:nvPicPr>
              <p:cNvPr id="273" name="left.png" descr="left.png"/>
              <p:cNvPicPr>
                <a:picLocks noChangeAspect="1"/>
              </p:cNvPicPr>
              <p:nvPr/>
            </p:nvPicPr>
            <p:blipFill>
              <a:blip r:embed="rId3"/>
              <a:stretch>
                <a:fillRect/>
              </a:stretch>
            </p:blipFill>
            <p:spPr>
              <a:xfrm>
                <a:off x="7744329" y="2113720"/>
                <a:ext cx="725503" cy="471875"/>
              </a:xfrm>
              <a:prstGeom prst="rect">
                <a:avLst/>
              </a:prstGeom>
              <a:ln w="12700" cap="flat">
                <a:noFill/>
                <a:miter lim="400000"/>
              </a:ln>
              <a:effectLst/>
            </p:spPr>
          </p:pic>
        </p:grpSp>
        <p:sp>
          <p:nvSpPr>
            <p:cNvPr id="34" name="TextBox 33">
              <a:extLst>
                <a:ext uri="{FF2B5EF4-FFF2-40B4-BE49-F238E27FC236}">
                  <a16:creationId xmlns:a16="http://schemas.microsoft.com/office/drawing/2014/main" id="{3F6E027E-D1E6-0E4D-BC7A-53A3DE034639}"/>
                </a:ext>
              </a:extLst>
            </p:cNvPr>
            <p:cNvSpPr txBox="1"/>
            <p:nvPr/>
          </p:nvSpPr>
          <p:spPr>
            <a:xfrm>
              <a:off x="8707356" y="1348281"/>
              <a:ext cx="8130982" cy="117981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US" sz="3500" dirty="0"/>
                <a:t>Hey, where were you?? You didn’t come to Noor’s party.</a:t>
              </a:r>
            </a:p>
          </p:txBody>
        </p:sp>
        <p:sp>
          <p:nvSpPr>
            <p:cNvPr id="33" name="Kian">
              <a:extLst>
                <a:ext uri="{FF2B5EF4-FFF2-40B4-BE49-F238E27FC236}">
                  <a16:creationId xmlns:a16="http://schemas.microsoft.com/office/drawing/2014/main" id="{B993CC4A-8887-4D2B-86EF-71EE5141CA19}"/>
                </a:ext>
              </a:extLst>
            </p:cNvPr>
            <p:cNvSpPr txBox="1"/>
            <p:nvPr/>
          </p:nvSpPr>
          <p:spPr>
            <a:xfrm>
              <a:off x="5913296" y="1767026"/>
              <a:ext cx="1570916" cy="87272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lvl1pPr algn="r">
                <a:lnSpc>
                  <a:spcPct val="120000"/>
                </a:lnSpc>
                <a:spcBef>
                  <a:spcPts val="1200"/>
                </a:spcBef>
                <a:defRPr sz="3500" b="1"/>
              </a:lvl1pPr>
            </a:lstStyle>
            <a:p>
              <a:r>
                <a:rPr dirty="0"/>
                <a:t>Kian</a:t>
              </a:r>
            </a:p>
          </p:txBody>
        </p:sp>
      </p:grpSp>
    </p:spTree>
    <p:extLst>
      <p:ext uri="{BB962C8B-B14F-4D97-AF65-F5344CB8AC3E}">
        <p14:creationId xmlns:p14="http://schemas.microsoft.com/office/powerpoint/2010/main" val="374257669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9E9FF"/>
        </a:solidFill>
        <a:effectLst/>
      </p:bgPr>
    </p:bg>
    <p:spTree>
      <p:nvGrpSpPr>
        <p:cNvPr id="1" name=""/>
        <p:cNvGrpSpPr/>
        <p:nvPr/>
      </p:nvGrpSpPr>
      <p:grpSpPr>
        <a:xfrm>
          <a:off x="0" y="0"/>
          <a:ext cx="0" cy="0"/>
          <a:chOff x="0" y="0"/>
          <a:chExt cx="0" cy="0"/>
        </a:xfrm>
      </p:grpSpPr>
      <p:pic>
        <p:nvPicPr>
          <p:cNvPr id="291" name="Childnet-Logo-Black-RGB-No-background.png" descr="Childnet-Logo-Black-RGB-No-background.png"/>
          <p:cNvPicPr>
            <a:picLocks noChangeAspect="1"/>
          </p:cNvPicPr>
          <p:nvPr/>
        </p:nvPicPr>
        <p:blipFill>
          <a:blip r:embed="rId2"/>
          <a:stretch>
            <a:fillRect/>
          </a:stretch>
        </p:blipFill>
        <p:spPr>
          <a:xfrm>
            <a:off x="758330" y="325658"/>
            <a:ext cx="5105184" cy="1873604"/>
          </a:xfrm>
          <a:prstGeom prst="rect">
            <a:avLst/>
          </a:prstGeom>
          <a:ln w="12700">
            <a:miter lim="400000"/>
          </a:ln>
        </p:spPr>
      </p:pic>
      <p:sp>
        <p:nvSpPr>
          <p:cNvPr id="292" name="Activity 2: Two sides to every story: Part B"/>
          <p:cNvSpPr txBox="1"/>
          <p:nvPr/>
        </p:nvSpPr>
        <p:spPr>
          <a:xfrm>
            <a:off x="5485476" y="1036175"/>
            <a:ext cx="17554546" cy="59106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pPr algn="r">
              <a:lnSpc>
                <a:spcPct val="120000"/>
              </a:lnSpc>
              <a:spcBef>
                <a:spcPts val="1200"/>
              </a:spcBef>
              <a:defRPr sz="2500"/>
            </a:pPr>
            <a:r>
              <a:t>Activity 2: </a:t>
            </a:r>
            <a:r>
              <a:rPr b="1"/>
              <a:t>Two sides to every story</a:t>
            </a:r>
            <a:r>
              <a:t>: Part B</a:t>
            </a:r>
          </a:p>
        </p:txBody>
      </p:sp>
      <p:sp>
        <p:nvSpPr>
          <p:cNvPr id="293" name="Do you agree with Kian that Kayla is putting her new friends first?…"/>
          <p:cNvSpPr txBox="1"/>
          <p:nvPr/>
        </p:nvSpPr>
        <p:spPr>
          <a:xfrm>
            <a:off x="1252141" y="3445780"/>
            <a:ext cx="18919442" cy="66456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pPr marL="571500" indent="-571500">
              <a:lnSpc>
                <a:spcPct val="120000"/>
              </a:lnSpc>
              <a:spcBef>
                <a:spcPts val="4500"/>
              </a:spcBef>
              <a:buSzPct val="123000"/>
              <a:buChar char="•"/>
              <a:defRPr sz="4500"/>
            </a:pPr>
            <a:r>
              <a:t>Do you agree with Kian that Kayla is putting her new friends first?</a:t>
            </a:r>
          </a:p>
          <a:p>
            <a:pPr marL="571500" indent="-571500">
              <a:lnSpc>
                <a:spcPct val="120000"/>
              </a:lnSpc>
              <a:spcBef>
                <a:spcPts val="4500"/>
              </a:spcBef>
              <a:buSzPct val="123000"/>
              <a:buChar char="•"/>
              <a:defRPr sz="4500"/>
            </a:pPr>
            <a:r>
              <a:t>Can Kayla call her new friends ‘friends’ if she’s only recently added them online and they’ve only met once?</a:t>
            </a:r>
          </a:p>
          <a:p>
            <a:pPr marL="571500" indent="-571500">
              <a:lnSpc>
                <a:spcPct val="120000"/>
              </a:lnSpc>
              <a:spcBef>
                <a:spcPts val="4500"/>
              </a:spcBef>
              <a:buSzPct val="123000"/>
              <a:buChar char="•"/>
              <a:defRPr sz="4500"/>
            </a:pPr>
            <a:r>
              <a:t>It can be hard when it feels like a friendship is changing, or drifting apart. What advice would you give to Kayla and Kian?</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9E9FF"/>
        </a:solidFill>
        <a:effectLst/>
      </p:bgPr>
    </p:bg>
    <p:spTree>
      <p:nvGrpSpPr>
        <p:cNvPr id="1" name=""/>
        <p:cNvGrpSpPr/>
        <p:nvPr/>
      </p:nvGrpSpPr>
      <p:grpSpPr>
        <a:xfrm>
          <a:off x="0" y="0"/>
          <a:ext cx="0" cy="0"/>
          <a:chOff x="0" y="0"/>
          <a:chExt cx="0" cy="0"/>
        </a:xfrm>
      </p:grpSpPr>
      <p:sp>
        <p:nvSpPr>
          <p:cNvPr id="295" name="Rectangle"/>
          <p:cNvSpPr/>
          <p:nvPr/>
        </p:nvSpPr>
        <p:spPr>
          <a:xfrm>
            <a:off x="-4144" y="4442142"/>
            <a:ext cx="24392288" cy="10601283"/>
          </a:xfrm>
          <a:prstGeom prst="rect">
            <a:avLst/>
          </a:prstGeom>
          <a:solidFill>
            <a:srgbClr val="FFFFFF"/>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296" name="Line"/>
          <p:cNvSpPr/>
          <p:nvPr/>
        </p:nvSpPr>
        <p:spPr>
          <a:xfrm>
            <a:off x="-4144" y="7607634"/>
            <a:ext cx="24392288" cy="2"/>
          </a:xfrm>
          <a:prstGeom prst="line">
            <a:avLst/>
          </a:prstGeom>
          <a:ln w="25400">
            <a:solidFill>
              <a:srgbClr val="5E5E5E"/>
            </a:solidFill>
            <a:miter lim="400000"/>
          </a:ln>
        </p:spPr>
        <p:txBody>
          <a:bodyPr lIns="45718" tIns="45718" rIns="45718" bIns="45718"/>
          <a:lstStyle/>
          <a:p>
            <a:pPr defTabSz="914400"/>
            <a:endParaRPr/>
          </a:p>
        </p:txBody>
      </p:sp>
      <p:sp>
        <p:nvSpPr>
          <p:cNvPr id="297" name="Line"/>
          <p:cNvSpPr/>
          <p:nvPr/>
        </p:nvSpPr>
        <p:spPr>
          <a:xfrm>
            <a:off x="-4144" y="8909516"/>
            <a:ext cx="24392288" cy="2"/>
          </a:xfrm>
          <a:prstGeom prst="line">
            <a:avLst/>
          </a:prstGeom>
          <a:ln w="25400">
            <a:solidFill>
              <a:srgbClr val="5E5E5E"/>
            </a:solidFill>
            <a:miter lim="400000"/>
          </a:ln>
        </p:spPr>
        <p:txBody>
          <a:bodyPr lIns="45718" tIns="45718" rIns="45718" bIns="45718"/>
          <a:lstStyle/>
          <a:p>
            <a:pPr defTabSz="914400"/>
            <a:endParaRPr/>
          </a:p>
        </p:txBody>
      </p:sp>
      <p:sp>
        <p:nvSpPr>
          <p:cNvPr id="298" name="Line"/>
          <p:cNvSpPr/>
          <p:nvPr/>
        </p:nvSpPr>
        <p:spPr>
          <a:xfrm>
            <a:off x="-4144" y="10211399"/>
            <a:ext cx="24392288" cy="2"/>
          </a:xfrm>
          <a:prstGeom prst="line">
            <a:avLst/>
          </a:prstGeom>
          <a:ln w="25400">
            <a:solidFill>
              <a:srgbClr val="5E5E5E"/>
            </a:solidFill>
            <a:miter lim="400000"/>
          </a:ln>
        </p:spPr>
        <p:txBody>
          <a:bodyPr lIns="45718" tIns="45718" rIns="45718" bIns="45718"/>
          <a:lstStyle/>
          <a:p>
            <a:pPr defTabSz="914400"/>
            <a:endParaRPr/>
          </a:p>
        </p:txBody>
      </p:sp>
      <p:sp>
        <p:nvSpPr>
          <p:cNvPr id="299" name="Line"/>
          <p:cNvSpPr/>
          <p:nvPr/>
        </p:nvSpPr>
        <p:spPr>
          <a:xfrm>
            <a:off x="-4144" y="11513280"/>
            <a:ext cx="24392288" cy="2"/>
          </a:xfrm>
          <a:prstGeom prst="line">
            <a:avLst/>
          </a:prstGeom>
          <a:ln w="25400">
            <a:solidFill>
              <a:srgbClr val="5E5E5E"/>
            </a:solidFill>
            <a:miter lim="400000"/>
          </a:ln>
        </p:spPr>
        <p:txBody>
          <a:bodyPr lIns="45718" tIns="45718" rIns="45718" bIns="45718"/>
          <a:lstStyle/>
          <a:p>
            <a:pPr defTabSz="914400"/>
            <a:endParaRPr/>
          </a:p>
        </p:txBody>
      </p:sp>
      <p:sp>
        <p:nvSpPr>
          <p:cNvPr id="300" name="Line"/>
          <p:cNvSpPr/>
          <p:nvPr/>
        </p:nvSpPr>
        <p:spPr>
          <a:xfrm>
            <a:off x="-4144" y="12815162"/>
            <a:ext cx="24392288" cy="2"/>
          </a:xfrm>
          <a:prstGeom prst="line">
            <a:avLst/>
          </a:prstGeom>
          <a:ln w="25400">
            <a:solidFill>
              <a:srgbClr val="5E5E5E"/>
            </a:solidFill>
            <a:miter lim="400000"/>
          </a:ln>
        </p:spPr>
        <p:txBody>
          <a:bodyPr lIns="45718" tIns="45718" rIns="45718" bIns="45718"/>
          <a:lstStyle/>
          <a:p>
            <a:pPr defTabSz="914400"/>
            <a:endParaRPr/>
          </a:p>
        </p:txBody>
      </p:sp>
      <p:pic>
        <p:nvPicPr>
          <p:cNvPr id="301" name="Childnet-Logo-Black-RGB-No-background.png" descr="Childnet-Logo-Black-RGB-No-background.png"/>
          <p:cNvPicPr>
            <a:picLocks noChangeAspect="1"/>
          </p:cNvPicPr>
          <p:nvPr/>
        </p:nvPicPr>
        <p:blipFill>
          <a:blip r:embed="rId2"/>
          <a:stretch>
            <a:fillRect/>
          </a:stretch>
        </p:blipFill>
        <p:spPr>
          <a:xfrm>
            <a:off x="758330" y="325658"/>
            <a:ext cx="5105184" cy="1873604"/>
          </a:xfrm>
          <a:prstGeom prst="rect">
            <a:avLst/>
          </a:prstGeom>
          <a:ln w="12700">
            <a:miter lim="400000"/>
          </a:ln>
        </p:spPr>
      </p:pic>
      <p:sp>
        <p:nvSpPr>
          <p:cNvPr id="302" name="Line"/>
          <p:cNvSpPr/>
          <p:nvPr/>
        </p:nvSpPr>
        <p:spPr>
          <a:xfrm flipV="1">
            <a:off x="838199" y="4442660"/>
            <a:ext cx="3" cy="10600247"/>
          </a:xfrm>
          <a:prstGeom prst="line">
            <a:avLst/>
          </a:prstGeom>
          <a:ln w="25400">
            <a:solidFill>
              <a:srgbClr val="F27100"/>
            </a:solidFill>
            <a:miter lim="400000"/>
          </a:ln>
        </p:spPr>
        <p:txBody>
          <a:bodyPr lIns="45718" tIns="45718" rIns="45718" bIns="45718"/>
          <a:lstStyle/>
          <a:p>
            <a:pPr defTabSz="914400"/>
            <a:endParaRPr/>
          </a:p>
        </p:txBody>
      </p:sp>
      <p:sp>
        <p:nvSpPr>
          <p:cNvPr id="303" name="Line"/>
          <p:cNvSpPr/>
          <p:nvPr/>
        </p:nvSpPr>
        <p:spPr>
          <a:xfrm>
            <a:off x="-4144" y="6305751"/>
            <a:ext cx="24392288" cy="2"/>
          </a:xfrm>
          <a:prstGeom prst="line">
            <a:avLst/>
          </a:prstGeom>
          <a:ln w="25400">
            <a:solidFill>
              <a:srgbClr val="5E5E5E"/>
            </a:solidFill>
            <a:miter lim="400000"/>
          </a:ln>
        </p:spPr>
        <p:txBody>
          <a:bodyPr lIns="45718" tIns="45718" rIns="45718" bIns="45718"/>
          <a:lstStyle/>
          <a:p>
            <a:pPr defTabSz="914400"/>
            <a:endParaRPr/>
          </a:p>
        </p:txBody>
      </p:sp>
      <p:sp>
        <p:nvSpPr>
          <p:cNvPr id="304" name="Line"/>
          <p:cNvSpPr/>
          <p:nvPr/>
        </p:nvSpPr>
        <p:spPr>
          <a:xfrm flipV="1">
            <a:off x="12191999" y="4455089"/>
            <a:ext cx="2" cy="10575389"/>
          </a:xfrm>
          <a:prstGeom prst="line">
            <a:avLst/>
          </a:prstGeom>
          <a:ln w="25400">
            <a:solidFill>
              <a:srgbClr val="F27100"/>
            </a:solidFill>
            <a:miter lim="400000"/>
          </a:ln>
        </p:spPr>
        <p:txBody>
          <a:bodyPr lIns="45718" tIns="45718" rIns="45718" bIns="45718"/>
          <a:lstStyle/>
          <a:p>
            <a:pPr defTabSz="914400"/>
            <a:endParaRPr/>
          </a:p>
        </p:txBody>
      </p:sp>
      <p:sp>
        <p:nvSpPr>
          <p:cNvPr id="305" name="Statement"/>
          <p:cNvSpPr txBox="1"/>
          <p:nvPr/>
        </p:nvSpPr>
        <p:spPr>
          <a:xfrm>
            <a:off x="12677909" y="4749646"/>
            <a:ext cx="11226166" cy="10338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lvl1pPr>
              <a:lnSpc>
                <a:spcPct val="120000"/>
              </a:lnSpc>
              <a:spcBef>
                <a:spcPts val="1200"/>
              </a:spcBef>
              <a:defRPr sz="5000" b="1"/>
            </a:lvl1pPr>
          </a:lstStyle>
          <a:p>
            <a:r>
              <a:t>Statement</a:t>
            </a:r>
          </a:p>
        </p:txBody>
      </p:sp>
      <p:sp>
        <p:nvSpPr>
          <p:cNvPr id="306" name="Issue"/>
          <p:cNvSpPr txBox="1"/>
          <p:nvPr/>
        </p:nvSpPr>
        <p:spPr>
          <a:xfrm>
            <a:off x="1252141" y="4749646"/>
            <a:ext cx="11226167" cy="10338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lvl1pPr>
              <a:lnSpc>
                <a:spcPct val="120000"/>
              </a:lnSpc>
              <a:spcBef>
                <a:spcPts val="1200"/>
              </a:spcBef>
              <a:defRPr sz="5000" b="1"/>
            </a:lvl1pPr>
          </a:lstStyle>
          <a:p>
            <a:r>
              <a:t>Issue</a:t>
            </a:r>
          </a:p>
        </p:txBody>
      </p:sp>
      <p:sp>
        <p:nvSpPr>
          <p:cNvPr id="307" name="Feeling frustrated when friends don’t reply to  messages straight away"/>
          <p:cNvSpPr txBox="1"/>
          <p:nvPr/>
        </p:nvSpPr>
        <p:spPr>
          <a:xfrm>
            <a:off x="1256374" y="6515827"/>
            <a:ext cx="9739825" cy="130188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lvl1pPr defTabSz="825500">
              <a:spcBef>
                <a:spcPts val="2400"/>
              </a:spcBef>
              <a:defRPr sz="2800"/>
            </a:lvl1pPr>
          </a:lstStyle>
          <a:p>
            <a:r>
              <a:t>Feeling frustrated when friends don’t reply to messages straight away</a:t>
            </a:r>
          </a:p>
        </p:txBody>
      </p:sp>
      <p:sp>
        <p:nvSpPr>
          <p:cNvPr id="308" name="‘We understand that friends are allowed to respond in their own time.’"/>
          <p:cNvSpPr txBox="1"/>
          <p:nvPr/>
        </p:nvSpPr>
        <p:spPr>
          <a:xfrm>
            <a:off x="12677909" y="6520645"/>
            <a:ext cx="11135833" cy="11504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lvl1pPr>
              <a:spcBef>
                <a:spcPts val="1500"/>
              </a:spcBef>
              <a:defRPr sz="2800" spc="-84"/>
            </a:lvl1pPr>
          </a:lstStyle>
          <a:p>
            <a:r>
              <a:t>‘We understand that friends are allowed to respond in their own time.’ </a:t>
            </a:r>
          </a:p>
        </p:txBody>
      </p:sp>
      <p:sp>
        <p:nvSpPr>
          <p:cNvPr id="309" name="Our ‘Code of Conduct’"/>
          <p:cNvSpPr txBox="1"/>
          <p:nvPr/>
        </p:nvSpPr>
        <p:spPr>
          <a:xfrm>
            <a:off x="1252141" y="2937779"/>
            <a:ext cx="20168820" cy="10287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lvl1pPr defTabSz="1316702">
              <a:lnSpc>
                <a:spcPct val="80000"/>
              </a:lnSpc>
              <a:defRPr sz="6480" b="1" spc="-162"/>
            </a:lvl1pPr>
          </a:lstStyle>
          <a:p>
            <a:r>
              <a:t>Our ‘Code of Conduct’</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1" name="Childnet-Logo-Orange-RGB-No-background.png" descr="Childnet-Logo-Orange-RGB-No-background.png"/>
          <p:cNvPicPr>
            <a:picLocks noChangeAspect="1"/>
          </p:cNvPicPr>
          <p:nvPr/>
        </p:nvPicPr>
        <p:blipFill>
          <a:blip r:embed="rId2"/>
          <a:stretch>
            <a:fillRect/>
          </a:stretch>
        </p:blipFill>
        <p:spPr>
          <a:xfrm>
            <a:off x="-16796" y="2387118"/>
            <a:ext cx="12298569" cy="4513575"/>
          </a:xfrm>
          <a:prstGeom prst="rect">
            <a:avLst/>
          </a:prstGeom>
          <a:ln w="12700">
            <a:miter lim="400000"/>
          </a:ln>
        </p:spPr>
      </p:pic>
      <p:sp>
        <p:nvSpPr>
          <p:cNvPr id="312" name="Explore more resources at childnet.com/resources"/>
          <p:cNvSpPr txBox="1"/>
          <p:nvPr/>
        </p:nvSpPr>
        <p:spPr>
          <a:xfrm>
            <a:off x="1252143" y="6976078"/>
            <a:ext cx="22226394" cy="10338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lvl1pPr defTabSz="2438337">
              <a:lnSpc>
                <a:spcPct val="120000"/>
              </a:lnSpc>
              <a:spcBef>
                <a:spcPts val="1200"/>
              </a:spcBef>
              <a:defRPr sz="5000" b="1"/>
            </a:lvl1pPr>
          </a:lstStyle>
          <a:p>
            <a:r>
              <a:t>Explore more resources at childnet.com/resources</a:t>
            </a:r>
          </a:p>
        </p:txBody>
      </p:sp>
      <p:sp>
        <p:nvSpPr>
          <p:cNvPr id="313" name="© Childnet 2021"/>
          <p:cNvSpPr txBox="1"/>
          <p:nvPr/>
        </p:nvSpPr>
        <p:spPr>
          <a:xfrm>
            <a:off x="1252143" y="12166447"/>
            <a:ext cx="22226394" cy="10338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pPr defTabSz="2438337">
              <a:lnSpc>
                <a:spcPct val="120000"/>
              </a:lnSpc>
              <a:spcBef>
                <a:spcPts val="1200"/>
              </a:spcBef>
              <a:defRPr sz="2500"/>
            </a:pPr>
            <a:r>
              <a:t>© Childnet International 2022</a:t>
            </a:r>
          </a:p>
        </p:txBody>
      </p:sp>
      <p:pic>
        <p:nvPicPr>
          <p:cNvPr id="314" name="safer-internet-centre.png" descr="safer-internet-centre.png"/>
          <p:cNvPicPr>
            <a:picLocks noChangeAspect="1"/>
          </p:cNvPicPr>
          <p:nvPr/>
        </p:nvPicPr>
        <p:blipFill>
          <a:blip r:embed="rId3"/>
          <a:stretch>
            <a:fillRect/>
          </a:stretch>
        </p:blipFill>
        <p:spPr>
          <a:xfrm>
            <a:off x="13399915" y="11754239"/>
            <a:ext cx="9586681" cy="1136201"/>
          </a:xfrm>
          <a:prstGeom prst="rect">
            <a:avLst/>
          </a:prstGeom>
          <a:ln w="12700">
            <a:miter lim="400000"/>
          </a:ln>
        </p:spPr>
      </p:pic>
      <p:pic>
        <p:nvPicPr>
          <p:cNvPr id="315" name="cc.png" descr="cc.png"/>
          <p:cNvPicPr>
            <a:picLocks noChangeAspect="1"/>
          </p:cNvPicPr>
          <p:nvPr/>
        </p:nvPicPr>
        <p:blipFill>
          <a:blip r:embed="rId4"/>
          <a:stretch>
            <a:fillRect/>
          </a:stretch>
        </p:blipFill>
        <p:spPr>
          <a:xfrm>
            <a:off x="8665349" y="12082168"/>
            <a:ext cx="1879603" cy="658141"/>
          </a:xfrm>
          <a:prstGeom prst="rect">
            <a:avLst/>
          </a:prstGeom>
          <a:ln w="12700">
            <a:miter lim="400000"/>
          </a:ln>
        </p:spPr>
      </p:pic>
      <p:pic>
        <p:nvPicPr>
          <p:cNvPr id="316" name="EU.png" descr="EU.png"/>
          <p:cNvPicPr>
            <a:picLocks noChangeAspect="1"/>
          </p:cNvPicPr>
          <p:nvPr/>
        </p:nvPicPr>
        <p:blipFill>
          <a:blip r:embed="rId5"/>
          <a:stretch>
            <a:fillRect/>
          </a:stretch>
        </p:blipFill>
        <p:spPr>
          <a:xfrm>
            <a:off x="1354732" y="9135829"/>
            <a:ext cx="2257681" cy="1471674"/>
          </a:xfrm>
          <a:prstGeom prst="rect">
            <a:avLst/>
          </a:prstGeom>
          <a:ln w="12700">
            <a:miter lim="400000"/>
          </a:ln>
        </p:spPr>
      </p:pic>
      <p:sp>
        <p:nvSpPr>
          <p:cNvPr id="317" name="Co-financed by the Connecting Europe Facility of the European Union"/>
          <p:cNvSpPr txBox="1"/>
          <p:nvPr/>
        </p:nvSpPr>
        <p:spPr>
          <a:xfrm>
            <a:off x="3895237" y="9063863"/>
            <a:ext cx="6634813" cy="15791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lvl1pPr defTabSz="2438337">
              <a:lnSpc>
                <a:spcPct val="120000"/>
              </a:lnSpc>
              <a:spcBef>
                <a:spcPts val="1200"/>
              </a:spcBef>
              <a:defRPr sz="2500"/>
            </a:lvl1pPr>
          </a:lstStyle>
          <a:p>
            <a:r>
              <a:t>Co-financed by the Connecting Europe Facility of the European Union</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9E9FF"/>
        </a:solidFill>
        <a:effectLst/>
      </p:bgPr>
    </p:bg>
    <p:spTree>
      <p:nvGrpSpPr>
        <p:cNvPr id="1" name=""/>
        <p:cNvGrpSpPr/>
        <p:nvPr/>
      </p:nvGrpSpPr>
      <p:grpSpPr>
        <a:xfrm>
          <a:off x="0" y="0"/>
          <a:ext cx="0" cy="0"/>
          <a:chOff x="0" y="0"/>
          <a:chExt cx="0" cy="0"/>
        </a:xfrm>
      </p:grpSpPr>
      <p:pic>
        <p:nvPicPr>
          <p:cNvPr id="155" name="Childnet-Logo-Black-RGB-No-background.png" descr="Childnet-Logo-Black-RGB-No-background.png"/>
          <p:cNvPicPr>
            <a:picLocks noChangeAspect="1"/>
          </p:cNvPicPr>
          <p:nvPr/>
        </p:nvPicPr>
        <p:blipFill>
          <a:blip r:embed="rId2"/>
          <a:stretch>
            <a:fillRect/>
          </a:stretch>
        </p:blipFill>
        <p:spPr>
          <a:xfrm>
            <a:off x="758330" y="325658"/>
            <a:ext cx="5105184" cy="1873604"/>
          </a:xfrm>
          <a:prstGeom prst="rect">
            <a:avLst/>
          </a:prstGeom>
          <a:ln w="12700">
            <a:miter lim="400000"/>
          </a:ln>
        </p:spPr>
      </p:pic>
      <p:sp>
        <p:nvSpPr>
          <p:cNvPr id="156" name="Starter…"/>
          <p:cNvSpPr txBox="1"/>
          <p:nvPr/>
        </p:nvSpPr>
        <p:spPr>
          <a:xfrm>
            <a:off x="1201341" y="4776460"/>
            <a:ext cx="22428894" cy="270284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pPr defTabSz="2438337">
              <a:lnSpc>
                <a:spcPct val="80000"/>
              </a:lnSpc>
              <a:defRPr sz="12000" b="1" spc="-300"/>
            </a:pPr>
            <a:r>
              <a:rPr dirty="0"/>
              <a:t>Would you rather?</a:t>
            </a:r>
          </a:p>
        </p:txBody>
      </p:sp>
      <p:sp>
        <p:nvSpPr>
          <p:cNvPr id="157" name="For each slide, you can only choose ONE option. Be prepared to explain your choice!"/>
          <p:cNvSpPr txBox="1">
            <a:spLocks noGrp="1"/>
          </p:cNvSpPr>
          <p:nvPr>
            <p:ph type="body" sz="half" idx="1"/>
          </p:nvPr>
        </p:nvSpPr>
        <p:spPr>
          <a:xfrm>
            <a:off x="1206500" y="7479309"/>
            <a:ext cx="17563322" cy="5468985"/>
          </a:xfrm>
          <a:prstGeom prst="rect">
            <a:avLst/>
          </a:prstGeom>
        </p:spPr>
        <p:txBody>
          <a:bodyPr lIns="50800" tIns="50800" rIns="50800" bIns="50800"/>
          <a:lstStyle/>
          <a:p>
            <a:r>
              <a:rPr dirty="0"/>
              <a:t>For each slide, you can only choose ONE option.</a:t>
            </a:r>
            <a:br>
              <a:rPr dirty="0"/>
            </a:br>
            <a:r>
              <a:rPr dirty="0"/>
              <a:t>Be prepared to explain your choice!</a:t>
            </a:r>
          </a:p>
        </p:txBody>
      </p:sp>
      <p:sp>
        <p:nvSpPr>
          <p:cNvPr id="5" name="Would you rather……">
            <a:extLst>
              <a:ext uri="{FF2B5EF4-FFF2-40B4-BE49-F238E27FC236}">
                <a16:creationId xmlns:a16="http://schemas.microsoft.com/office/drawing/2014/main" id="{437B92A8-1169-E94E-9E53-B678B52138AC}"/>
              </a:ext>
            </a:extLst>
          </p:cNvPr>
          <p:cNvSpPr txBox="1"/>
          <p:nvPr/>
        </p:nvSpPr>
        <p:spPr>
          <a:xfrm>
            <a:off x="1201341" y="3516908"/>
            <a:ext cx="7027713" cy="109058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lvl1pPr defTabSz="825500">
              <a:spcBef>
                <a:spcPts val="2400"/>
              </a:spcBef>
              <a:defRPr sz="5500"/>
            </a:lvl1pPr>
          </a:lstStyle>
          <a:p>
            <a:r>
              <a:rPr lang="en-GB" dirty="0"/>
              <a:t>Starter</a:t>
            </a:r>
            <a:endParaRPr dirty="0"/>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9E9FF"/>
        </a:solidFill>
        <a:effectLst/>
      </p:bgPr>
    </p:bg>
    <p:spTree>
      <p:nvGrpSpPr>
        <p:cNvPr id="1" name=""/>
        <p:cNvGrpSpPr/>
        <p:nvPr/>
      </p:nvGrpSpPr>
      <p:grpSpPr>
        <a:xfrm>
          <a:off x="0" y="0"/>
          <a:ext cx="0" cy="0"/>
          <a:chOff x="0" y="0"/>
          <a:chExt cx="0" cy="0"/>
        </a:xfrm>
      </p:grpSpPr>
      <p:pic>
        <p:nvPicPr>
          <p:cNvPr id="159" name="Childnet-Logo-Black-RGB-No-background.png" descr="Childnet-Logo-Black-RGB-No-background.png"/>
          <p:cNvPicPr>
            <a:picLocks noChangeAspect="1"/>
          </p:cNvPicPr>
          <p:nvPr/>
        </p:nvPicPr>
        <p:blipFill>
          <a:blip r:embed="rId2"/>
          <a:stretch>
            <a:fillRect/>
          </a:stretch>
        </p:blipFill>
        <p:spPr>
          <a:xfrm>
            <a:off x="758330" y="325658"/>
            <a:ext cx="5105184" cy="1873604"/>
          </a:xfrm>
          <a:prstGeom prst="rect">
            <a:avLst/>
          </a:prstGeom>
          <a:ln w="12700">
            <a:miter lim="400000"/>
          </a:ln>
        </p:spPr>
      </p:pic>
      <p:pic>
        <p:nvPicPr>
          <p:cNvPr id="5" name="Picture 4">
            <a:extLst>
              <a:ext uri="{FF2B5EF4-FFF2-40B4-BE49-F238E27FC236}">
                <a16:creationId xmlns:a16="http://schemas.microsoft.com/office/drawing/2014/main" id="{4A56BFBF-C211-6C4D-A9FD-478F21D559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0396" y="3033679"/>
            <a:ext cx="6149719" cy="8542213"/>
          </a:xfrm>
          <a:prstGeom prst="rect">
            <a:avLst/>
          </a:prstGeom>
        </p:spPr>
      </p:pic>
      <p:pic>
        <p:nvPicPr>
          <p:cNvPr id="7" name="Picture 6" descr="Icon&#10;&#10;Description automatically generated with low confidence">
            <a:extLst>
              <a:ext uri="{FF2B5EF4-FFF2-40B4-BE49-F238E27FC236}">
                <a16:creationId xmlns:a16="http://schemas.microsoft.com/office/drawing/2014/main" id="{74994149-BEDE-E242-87DC-1F17B8E798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653703" y="3033679"/>
            <a:ext cx="4835533" cy="8373728"/>
          </a:xfrm>
          <a:prstGeom prst="rect">
            <a:avLst/>
          </a:prstGeom>
        </p:spPr>
      </p:pic>
      <p:sp>
        <p:nvSpPr>
          <p:cNvPr id="16" name="Would you rather……">
            <a:extLst>
              <a:ext uri="{FF2B5EF4-FFF2-40B4-BE49-F238E27FC236}">
                <a16:creationId xmlns:a16="http://schemas.microsoft.com/office/drawing/2014/main" id="{41E50770-4F8A-1247-950C-3A8B7A8CC74B}"/>
              </a:ext>
            </a:extLst>
          </p:cNvPr>
          <p:cNvSpPr txBox="1"/>
          <p:nvPr/>
        </p:nvSpPr>
        <p:spPr>
          <a:xfrm>
            <a:off x="6320823" y="1982072"/>
            <a:ext cx="12137883" cy="155082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lvl1pPr defTabSz="825500">
              <a:spcBef>
                <a:spcPts val="2400"/>
              </a:spcBef>
              <a:defRPr sz="5500"/>
            </a:lvl1pPr>
          </a:lstStyle>
          <a:p>
            <a:pPr algn="ctr"/>
            <a:r>
              <a:rPr sz="7000" dirty="0"/>
              <a:t>Would you rather…</a:t>
            </a:r>
          </a:p>
        </p:txBody>
      </p:sp>
      <p:sp>
        <p:nvSpPr>
          <p:cNvPr id="17" name="Would you rather……">
            <a:extLst>
              <a:ext uri="{FF2B5EF4-FFF2-40B4-BE49-F238E27FC236}">
                <a16:creationId xmlns:a16="http://schemas.microsoft.com/office/drawing/2014/main" id="{6E181A37-BC17-E447-8502-44DDDEBC0558}"/>
              </a:ext>
            </a:extLst>
          </p:cNvPr>
          <p:cNvSpPr txBox="1"/>
          <p:nvPr/>
        </p:nvSpPr>
        <p:spPr>
          <a:xfrm>
            <a:off x="11259909" y="6210014"/>
            <a:ext cx="1864180" cy="129597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lvl1pPr algn="ctr" defTabSz="2438337">
              <a:lnSpc>
                <a:spcPct val="80000"/>
              </a:lnSpc>
              <a:defRPr sz="8000" b="1" spc="-200"/>
            </a:lvl1pPr>
          </a:lstStyle>
          <a:p>
            <a:r>
              <a:rPr sz="7000" dirty="0"/>
              <a:t>or</a:t>
            </a:r>
          </a:p>
        </p:txBody>
      </p:sp>
      <p:sp>
        <p:nvSpPr>
          <p:cNvPr id="18" name="Would you rather……">
            <a:extLst>
              <a:ext uri="{FF2B5EF4-FFF2-40B4-BE49-F238E27FC236}">
                <a16:creationId xmlns:a16="http://schemas.microsoft.com/office/drawing/2014/main" id="{B2A7EB30-3143-A94A-B733-C156C1B00E9E}"/>
              </a:ext>
            </a:extLst>
          </p:cNvPr>
          <p:cNvSpPr txBox="1"/>
          <p:nvPr/>
        </p:nvSpPr>
        <p:spPr>
          <a:xfrm>
            <a:off x="680105" y="11752083"/>
            <a:ext cx="10366818" cy="163825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lvl1pPr defTabSz="2438337">
              <a:lnSpc>
                <a:spcPct val="80000"/>
              </a:lnSpc>
              <a:defRPr sz="7700" b="1" spc="-192"/>
            </a:lvl1pPr>
          </a:lstStyle>
          <a:p>
            <a:pPr algn="ctr">
              <a:lnSpc>
                <a:spcPct val="100000"/>
              </a:lnSpc>
            </a:pPr>
            <a:r>
              <a:rPr lang="en-GB" sz="7000" dirty="0"/>
              <a:t>Have a phone</a:t>
            </a:r>
            <a:endParaRPr sz="7000" dirty="0"/>
          </a:p>
        </p:txBody>
      </p:sp>
      <p:sp>
        <p:nvSpPr>
          <p:cNvPr id="19" name="Would you rather……">
            <a:extLst>
              <a:ext uri="{FF2B5EF4-FFF2-40B4-BE49-F238E27FC236}">
                <a16:creationId xmlns:a16="http://schemas.microsoft.com/office/drawing/2014/main" id="{D910718F-8595-0A4A-9F9F-026043879869}"/>
              </a:ext>
            </a:extLst>
          </p:cNvPr>
          <p:cNvSpPr txBox="1"/>
          <p:nvPr/>
        </p:nvSpPr>
        <p:spPr>
          <a:xfrm>
            <a:off x="12607940" y="11707479"/>
            <a:ext cx="11776060" cy="163825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Autofit/>
          </a:bodyPr>
          <a:lstStyle>
            <a:lvl1pPr defTabSz="2438337">
              <a:lnSpc>
                <a:spcPct val="80000"/>
              </a:lnSpc>
              <a:defRPr sz="7700" b="1" spc="-192"/>
            </a:lvl1pPr>
          </a:lstStyle>
          <a:p>
            <a:pPr marL="0" marR="0" indent="0" algn="ctr" defTabSz="584200" rtl="0" fontAlgn="auto" latinLnBrk="0" hangingPunct="0">
              <a:lnSpc>
                <a:spcPct val="100000"/>
              </a:lnSpc>
              <a:spcBef>
                <a:spcPts val="0"/>
              </a:spcBef>
              <a:spcAft>
                <a:spcPts val="0"/>
              </a:spcAft>
              <a:buClrTx/>
              <a:buSzTx/>
              <a:buFontTx/>
              <a:buNone/>
              <a:tabLst/>
            </a:pPr>
            <a:r>
              <a:rPr kumimoji="0" lang="en-GB" sz="7000" b="1" i="0" u="none" strike="noStrike" kern="0" cap="none" spc="0" normalizeH="0" baseline="0" noProof="0" dirty="0">
                <a:ln>
                  <a:noFill/>
                </a:ln>
                <a:solidFill>
                  <a:srgbClr val="000000"/>
                </a:solidFill>
                <a:effectLst/>
                <a:uLnTx/>
                <a:uFillTx/>
                <a:cs typeface="Arial" panose="020B0604020202020204" pitchFamily="34" charset="0"/>
                <a:sym typeface="Arial"/>
              </a:rPr>
              <a:t>not have a phone?</a:t>
            </a:r>
            <a:endParaRPr kumimoji="0" lang="en-GB" sz="7000" b="1" i="0" u="none" strike="noStrike" cap="none" spc="0" normalizeH="0" baseline="0" dirty="0">
              <a:ln>
                <a:noFill/>
              </a:ln>
              <a:solidFill>
                <a:srgbClr val="000000"/>
              </a:solidFill>
              <a:effectLst/>
              <a:uFillTx/>
              <a:cs typeface="Arial" panose="020B0604020202020204" pitchFamily="34" charset="0"/>
              <a:sym typeface="Arial"/>
            </a:endParaRP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9E9FF"/>
        </a:solidFill>
        <a:effectLst/>
      </p:bgPr>
    </p:bg>
    <p:spTree>
      <p:nvGrpSpPr>
        <p:cNvPr id="1" name=""/>
        <p:cNvGrpSpPr/>
        <p:nvPr/>
      </p:nvGrpSpPr>
      <p:grpSpPr>
        <a:xfrm>
          <a:off x="0" y="0"/>
          <a:ext cx="0" cy="0"/>
          <a:chOff x="0" y="0"/>
          <a:chExt cx="0" cy="0"/>
        </a:xfrm>
      </p:grpSpPr>
      <p:pic>
        <p:nvPicPr>
          <p:cNvPr id="167" name="Childnet-Logo-Black-RGB-No-background.png" descr="Childnet-Logo-Black-RGB-No-background.png"/>
          <p:cNvPicPr>
            <a:picLocks noChangeAspect="1"/>
          </p:cNvPicPr>
          <p:nvPr/>
        </p:nvPicPr>
        <p:blipFill>
          <a:blip r:embed="rId2"/>
          <a:stretch>
            <a:fillRect/>
          </a:stretch>
        </p:blipFill>
        <p:spPr>
          <a:xfrm>
            <a:off x="758330" y="325658"/>
            <a:ext cx="5105184" cy="1873604"/>
          </a:xfrm>
          <a:prstGeom prst="rect">
            <a:avLst/>
          </a:prstGeom>
          <a:ln w="12700">
            <a:miter lim="400000"/>
          </a:ln>
        </p:spPr>
      </p:pic>
      <p:pic>
        <p:nvPicPr>
          <p:cNvPr id="172" name="Asset 3@2x.png" descr="Asset 3@2x.png"/>
          <p:cNvPicPr>
            <a:picLocks noChangeAspect="1"/>
          </p:cNvPicPr>
          <p:nvPr/>
        </p:nvPicPr>
        <p:blipFill>
          <a:blip r:embed="rId3"/>
          <a:stretch>
            <a:fillRect/>
          </a:stretch>
        </p:blipFill>
        <p:spPr>
          <a:xfrm rot="21000000">
            <a:off x="3578414" y="4065476"/>
            <a:ext cx="3694953" cy="6881018"/>
          </a:xfrm>
          <a:prstGeom prst="rect">
            <a:avLst/>
          </a:prstGeom>
          <a:ln w="12700">
            <a:miter lim="400000"/>
          </a:ln>
        </p:spPr>
      </p:pic>
      <p:pic>
        <p:nvPicPr>
          <p:cNvPr id="10" name="Asset 4@2x.png" descr="Asset 4@2x.png">
            <a:extLst>
              <a:ext uri="{FF2B5EF4-FFF2-40B4-BE49-F238E27FC236}">
                <a16:creationId xmlns:a16="http://schemas.microsoft.com/office/drawing/2014/main" id="{56211F03-79E6-4ACE-964C-AACBD15767DE}"/>
              </a:ext>
            </a:extLst>
          </p:cNvPr>
          <p:cNvPicPr>
            <a:picLocks noChangeAspect="1"/>
          </p:cNvPicPr>
          <p:nvPr/>
        </p:nvPicPr>
        <p:blipFill>
          <a:blip r:embed="rId4"/>
          <a:stretch>
            <a:fillRect/>
          </a:stretch>
        </p:blipFill>
        <p:spPr>
          <a:xfrm rot="20682278">
            <a:off x="15805695" y="4127828"/>
            <a:ext cx="6518101" cy="6038013"/>
          </a:xfrm>
          <a:prstGeom prst="rect">
            <a:avLst/>
          </a:prstGeom>
          <a:ln w="12700">
            <a:miter lim="400000"/>
          </a:ln>
        </p:spPr>
      </p:pic>
      <p:sp>
        <p:nvSpPr>
          <p:cNvPr id="11" name="Would you rather……">
            <a:extLst>
              <a:ext uri="{FF2B5EF4-FFF2-40B4-BE49-F238E27FC236}">
                <a16:creationId xmlns:a16="http://schemas.microsoft.com/office/drawing/2014/main" id="{58351BB0-BEFD-E945-8415-050794F9AF3A}"/>
              </a:ext>
            </a:extLst>
          </p:cNvPr>
          <p:cNvSpPr txBox="1"/>
          <p:nvPr/>
        </p:nvSpPr>
        <p:spPr>
          <a:xfrm>
            <a:off x="6320823" y="1982072"/>
            <a:ext cx="12137883" cy="155082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lvl1pPr defTabSz="825500">
              <a:spcBef>
                <a:spcPts val="2400"/>
              </a:spcBef>
              <a:defRPr sz="5500"/>
            </a:lvl1pPr>
          </a:lstStyle>
          <a:p>
            <a:pPr algn="ctr"/>
            <a:r>
              <a:rPr sz="7000" dirty="0"/>
              <a:t>Would you rather…</a:t>
            </a:r>
          </a:p>
        </p:txBody>
      </p:sp>
      <p:sp>
        <p:nvSpPr>
          <p:cNvPr id="12" name="Would you rather……">
            <a:extLst>
              <a:ext uri="{FF2B5EF4-FFF2-40B4-BE49-F238E27FC236}">
                <a16:creationId xmlns:a16="http://schemas.microsoft.com/office/drawing/2014/main" id="{71D0A965-8804-064B-9695-C076AB6DDFA8}"/>
              </a:ext>
            </a:extLst>
          </p:cNvPr>
          <p:cNvSpPr txBox="1"/>
          <p:nvPr/>
        </p:nvSpPr>
        <p:spPr>
          <a:xfrm>
            <a:off x="11259909" y="6210014"/>
            <a:ext cx="1864180" cy="129597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lvl1pPr algn="ctr" defTabSz="2438337">
              <a:lnSpc>
                <a:spcPct val="80000"/>
              </a:lnSpc>
              <a:defRPr sz="8000" b="1" spc="-200"/>
            </a:lvl1pPr>
          </a:lstStyle>
          <a:p>
            <a:r>
              <a:rPr sz="7000" dirty="0"/>
              <a:t>or</a:t>
            </a:r>
          </a:p>
        </p:txBody>
      </p:sp>
      <p:sp>
        <p:nvSpPr>
          <p:cNvPr id="13" name="Would you rather……">
            <a:extLst>
              <a:ext uri="{FF2B5EF4-FFF2-40B4-BE49-F238E27FC236}">
                <a16:creationId xmlns:a16="http://schemas.microsoft.com/office/drawing/2014/main" id="{9716A5EF-EAC3-7E43-A1CB-6356BE9BA1EE}"/>
              </a:ext>
            </a:extLst>
          </p:cNvPr>
          <p:cNvSpPr txBox="1"/>
          <p:nvPr/>
        </p:nvSpPr>
        <p:spPr>
          <a:xfrm>
            <a:off x="680105" y="11752083"/>
            <a:ext cx="10366818" cy="163825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lvl1pPr defTabSz="2438337">
              <a:lnSpc>
                <a:spcPct val="80000"/>
              </a:lnSpc>
              <a:defRPr sz="7700" b="1" spc="-192"/>
            </a:lvl1pPr>
          </a:lstStyle>
          <a:p>
            <a:pPr algn="ctr">
              <a:lnSpc>
                <a:spcPct val="100000"/>
              </a:lnSpc>
            </a:pPr>
            <a:r>
              <a:rPr lang="en-GB" sz="7000" dirty="0"/>
              <a:t>Use a phone</a:t>
            </a:r>
            <a:endParaRPr sz="7000" dirty="0"/>
          </a:p>
        </p:txBody>
      </p:sp>
      <p:sp>
        <p:nvSpPr>
          <p:cNvPr id="14" name="Would you rather……">
            <a:extLst>
              <a:ext uri="{FF2B5EF4-FFF2-40B4-BE49-F238E27FC236}">
                <a16:creationId xmlns:a16="http://schemas.microsoft.com/office/drawing/2014/main" id="{45D7C825-5707-2744-B321-B21C49391D11}"/>
              </a:ext>
            </a:extLst>
          </p:cNvPr>
          <p:cNvSpPr txBox="1"/>
          <p:nvPr/>
        </p:nvSpPr>
        <p:spPr>
          <a:xfrm>
            <a:off x="12607940" y="11707479"/>
            <a:ext cx="11776060" cy="163825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Autofit/>
          </a:bodyPr>
          <a:lstStyle>
            <a:lvl1pPr defTabSz="2438337">
              <a:lnSpc>
                <a:spcPct val="80000"/>
              </a:lnSpc>
              <a:defRPr sz="7700" b="1" spc="-192"/>
            </a:lvl1pPr>
          </a:lstStyle>
          <a:p>
            <a:pPr marL="0" marR="0" indent="0" algn="ctr" defTabSz="584200" rtl="0" fontAlgn="auto" latinLnBrk="0" hangingPunct="0">
              <a:lnSpc>
                <a:spcPct val="100000"/>
              </a:lnSpc>
              <a:spcBef>
                <a:spcPts val="0"/>
              </a:spcBef>
              <a:spcAft>
                <a:spcPts val="0"/>
              </a:spcAft>
              <a:buClrTx/>
              <a:buSzTx/>
              <a:buFontTx/>
              <a:buNone/>
              <a:tabLst/>
            </a:pPr>
            <a:r>
              <a:rPr kumimoji="0" lang="en-GB" sz="7000" b="1" i="0" u="none" strike="noStrike" kern="0" cap="none" spc="0" normalizeH="0" baseline="0" noProof="0" dirty="0">
                <a:ln>
                  <a:noFill/>
                </a:ln>
                <a:solidFill>
                  <a:srgbClr val="000000"/>
                </a:solidFill>
                <a:effectLst/>
                <a:uLnTx/>
                <a:uFillTx/>
                <a:cs typeface="Arial" panose="020B0604020202020204" pitchFamily="34" charset="0"/>
                <a:sym typeface="Arial"/>
              </a:rPr>
              <a:t>use a games console?</a:t>
            </a:r>
            <a:endParaRPr kumimoji="0" lang="en-GB" sz="7000" b="1" i="0" u="none" strike="noStrike" cap="none" spc="0" normalizeH="0" baseline="0" dirty="0">
              <a:ln>
                <a:noFill/>
              </a:ln>
              <a:solidFill>
                <a:srgbClr val="000000"/>
              </a:solidFill>
              <a:effectLst/>
              <a:uFillTx/>
              <a:cs typeface="Arial" panose="020B0604020202020204" pitchFamily="34" charset="0"/>
              <a:sym typeface="Arial"/>
            </a:endParaRP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9E9FF"/>
        </a:solidFill>
        <a:effectLst/>
      </p:bgPr>
    </p:bg>
    <p:spTree>
      <p:nvGrpSpPr>
        <p:cNvPr id="1" name=""/>
        <p:cNvGrpSpPr/>
        <p:nvPr/>
      </p:nvGrpSpPr>
      <p:grpSpPr>
        <a:xfrm>
          <a:off x="0" y="0"/>
          <a:ext cx="0" cy="0"/>
          <a:chOff x="0" y="0"/>
          <a:chExt cx="0" cy="0"/>
        </a:xfrm>
      </p:grpSpPr>
      <p:pic>
        <p:nvPicPr>
          <p:cNvPr id="175" name="Childnet-Logo-Black-RGB-No-background.png" descr="Childnet-Logo-Black-RGB-No-background.png"/>
          <p:cNvPicPr>
            <a:picLocks noChangeAspect="1"/>
          </p:cNvPicPr>
          <p:nvPr/>
        </p:nvPicPr>
        <p:blipFill>
          <a:blip r:embed="rId2"/>
          <a:stretch>
            <a:fillRect/>
          </a:stretch>
        </p:blipFill>
        <p:spPr>
          <a:xfrm>
            <a:off x="758330" y="325658"/>
            <a:ext cx="5105184" cy="1873604"/>
          </a:xfrm>
          <a:prstGeom prst="rect">
            <a:avLst/>
          </a:prstGeom>
          <a:ln w="12700">
            <a:miter lim="400000"/>
          </a:ln>
        </p:spPr>
      </p:pic>
      <p:pic>
        <p:nvPicPr>
          <p:cNvPr id="181" name="Asset 6@2x.png" descr="Asset 6@2x.png"/>
          <p:cNvPicPr>
            <a:picLocks noChangeAspect="1"/>
          </p:cNvPicPr>
          <p:nvPr/>
        </p:nvPicPr>
        <p:blipFill>
          <a:blip r:embed="rId3"/>
          <a:stretch>
            <a:fillRect/>
          </a:stretch>
        </p:blipFill>
        <p:spPr>
          <a:xfrm>
            <a:off x="15516936" y="4691188"/>
            <a:ext cx="6284979" cy="4608985"/>
          </a:xfrm>
          <a:prstGeom prst="rect">
            <a:avLst/>
          </a:prstGeom>
          <a:ln w="12700">
            <a:miter lim="400000"/>
          </a:ln>
        </p:spPr>
      </p:pic>
      <p:pic>
        <p:nvPicPr>
          <p:cNvPr id="11" name="Asset 4@2x.png" descr="Asset 4@2x.png">
            <a:extLst>
              <a:ext uri="{FF2B5EF4-FFF2-40B4-BE49-F238E27FC236}">
                <a16:creationId xmlns:a16="http://schemas.microsoft.com/office/drawing/2014/main" id="{CD8D4C04-3DC1-4905-A724-C110898D218C}"/>
              </a:ext>
            </a:extLst>
          </p:cNvPr>
          <p:cNvPicPr>
            <a:picLocks noChangeAspect="1"/>
          </p:cNvPicPr>
          <p:nvPr/>
        </p:nvPicPr>
        <p:blipFill>
          <a:blip r:embed="rId4"/>
          <a:stretch>
            <a:fillRect/>
          </a:stretch>
        </p:blipFill>
        <p:spPr>
          <a:xfrm rot="1320000">
            <a:off x="2604463" y="3976675"/>
            <a:ext cx="6518101" cy="6038013"/>
          </a:xfrm>
          <a:prstGeom prst="rect">
            <a:avLst/>
          </a:prstGeom>
          <a:ln w="12700">
            <a:miter lim="400000"/>
          </a:ln>
        </p:spPr>
      </p:pic>
      <p:sp>
        <p:nvSpPr>
          <p:cNvPr id="12" name="Would you rather……">
            <a:extLst>
              <a:ext uri="{FF2B5EF4-FFF2-40B4-BE49-F238E27FC236}">
                <a16:creationId xmlns:a16="http://schemas.microsoft.com/office/drawing/2014/main" id="{23B366B8-C057-BC48-91F0-43B694D41C9E}"/>
              </a:ext>
            </a:extLst>
          </p:cNvPr>
          <p:cNvSpPr txBox="1"/>
          <p:nvPr/>
        </p:nvSpPr>
        <p:spPr>
          <a:xfrm>
            <a:off x="6320823" y="1982072"/>
            <a:ext cx="12137883" cy="155082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lvl1pPr defTabSz="825500">
              <a:spcBef>
                <a:spcPts val="2400"/>
              </a:spcBef>
              <a:defRPr sz="5500"/>
            </a:lvl1pPr>
          </a:lstStyle>
          <a:p>
            <a:pPr algn="ctr"/>
            <a:r>
              <a:rPr sz="7000" dirty="0"/>
              <a:t>Would you rather…</a:t>
            </a:r>
          </a:p>
        </p:txBody>
      </p:sp>
      <p:sp>
        <p:nvSpPr>
          <p:cNvPr id="13" name="Would you rather……">
            <a:extLst>
              <a:ext uri="{FF2B5EF4-FFF2-40B4-BE49-F238E27FC236}">
                <a16:creationId xmlns:a16="http://schemas.microsoft.com/office/drawing/2014/main" id="{CF5145B4-17E5-654B-894A-9D36C91F2E45}"/>
              </a:ext>
            </a:extLst>
          </p:cNvPr>
          <p:cNvSpPr txBox="1"/>
          <p:nvPr/>
        </p:nvSpPr>
        <p:spPr>
          <a:xfrm>
            <a:off x="11259909" y="6210014"/>
            <a:ext cx="1864180" cy="129597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lvl1pPr algn="ctr" defTabSz="2438337">
              <a:lnSpc>
                <a:spcPct val="80000"/>
              </a:lnSpc>
              <a:defRPr sz="8000" b="1" spc="-200"/>
            </a:lvl1pPr>
          </a:lstStyle>
          <a:p>
            <a:r>
              <a:rPr sz="7000" dirty="0"/>
              <a:t>or</a:t>
            </a:r>
          </a:p>
        </p:txBody>
      </p:sp>
      <p:sp>
        <p:nvSpPr>
          <p:cNvPr id="14" name="Would you rather……">
            <a:extLst>
              <a:ext uri="{FF2B5EF4-FFF2-40B4-BE49-F238E27FC236}">
                <a16:creationId xmlns:a16="http://schemas.microsoft.com/office/drawing/2014/main" id="{5458BDA0-4D2E-3543-8103-92AC11F50042}"/>
              </a:ext>
            </a:extLst>
          </p:cNvPr>
          <p:cNvSpPr txBox="1"/>
          <p:nvPr/>
        </p:nvSpPr>
        <p:spPr>
          <a:xfrm>
            <a:off x="680104" y="11752083"/>
            <a:ext cx="10366818" cy="163825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lvl1pPr defTabSz="2438337">
              <a:lnSpc>
                <a:spcPct val="80000"/>
              </a:lnSpc>
              <a:defRPr sz="7700" b="1" spc="-192"/>
            </a:lvl1pPr>
          </a:lstStyle>
          <a:p>
            <a:pPr algn="ctr">
              <a:lnSpc>
                <a:spcPct val="100000"/>
              </a:lnSpc>
            </a:pPr>
            <a:r>
              <a:rPr lang="en-GB" sz="7000" dirty="0"/>
              <a:t>Play games online</a:t>
            </a:r>
            <a:endParaRPr sz="7000" dirty="0"/>
          </a:p>
        </p:txBody>
      </p:sp>
      <p:sp>
        <p:nvSpPr>
          <p:cNvPr id="15" name="Would you rather……">
            <a:extLst>
              <a:ext uri="{FF2B5EF4-FFF2-40B4-BE49-F238E27FC236}">
                <a16:creationId xmlns:a16="http://schemas.microsoft.com/office/drawing/2014/main" id="{2827AD36-7AC4-434F-98C7-238048AC650F}"/>
              </a:ext>
            </a:extLst>
          </p:cNvPr>
          <p:cNvSpPr txBox="1"/>
          <p:nvPr/>
        </p:nvSpPr>
        <p:spPr>
          <a:xfrm>
            <a:off x="12771396" y="11707479"/>
            <a:ext cx="11776060" cy="163825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Autofit/>
          </a:bodyPr>
          <a:lstStyle>
            <a:lvl1pPr defTabSz="2438337">
              <a:lnSpc>
                <a:spcPct val="80000"/>
              </a:lnSpc>
              <a:defRPr sz="7700" b="1" spc="-192"/>
            </a:lvl1pPr>
          </a:lstStyle>
          <a:p>
            <a:pPr marL="0" marR="0" indent="0" algn="ctr" defTabSz="584200" rtl="0" fontAlgn="auto" latinLnBrk="0" hangingPunct="0">
              <a:lnSpc>
                <a:spcPct val="100000"/>
              </a:lnSpc>
              <a:spcBef>
                <a:spcPts val="0"/>
              </a:spcBef>
              <a:spcAft>
                <a:spcPts val="0"/>
              </a:spcAft>
              <a:buClrTx/>
              <a:buSzTx/>
              <a:buFontTx/>
              <a:buNone/>
              <a:tabLst/>
            </a:pPr>
            <a:r>
              <a:rPr kumimoji="0" lang="en-GB" sz="7000" b="1" i="0" u="none" strike="noStrike" kern="0" cap="none" spc="0" normalizeH="0" baseline="0" noProof="0" dirty="0">
                <a:ln>
                  <a:noFill/>
                </a:ln>
                <a:solidFill>
                  <a:srgbClr val="000000"/>
                </a:solidFill>
                <a:effectLst/>
                <a:uLnTx/>
                <a:uFillTx/>
                <a:cs typeface="Arial" panose="020B0604020202020204" pitchFamily="34" charset="0"/>
                <a:sym typeface="Arial"/>
              </a:rPr>
              <a:t>watch videos online?</a:t>
            </a:r>
            <a:endParaRPr kumimoji="0" lang="en-GB" sz="7000" b="1" i="0" u="none" strike="noStrike" cap="none" spc="0" normalizeH="0" baseline="0" dirty="0">
              <a:ln>
                <a:noFill/>
              </a:ln>
              <a:solidFill>
                <a:srgbClr val="000000"/>
              </a:solidFill>
              <a:effectLst/>
              <a:uFillTx/>
              <a:cs typeface="Arial" panose="020B0604020202020204" pitchFamily="34" charset="0"/>
              <a:sym typeface="Arial"/>
            </a:endParaRP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9E9FF"/>
        </a:solidFill>
        <a:effectLst/>
      </p:bgPr>
    </p:bg>
    <p:spTree>
      <p:nvGrpSpPr>
        <p:cNvPr id="1" name=""/>
        <p:cNvGrpSpPr/>
        <p:nvPr/>
      </p:nvGrpSpPr>
      <p:grpSpPr>
        <a:xfrm>
          <a:off x="0" y="0"/>
          <a:ext cx="0" cy="0"/>
          <a:chOff x="0" y="0"/>
          <a:chExt cx="0" cy="0"/>
        </a:xfrm>
      </p:grpSpPr>
      <p:pic>
        <p:nvPicPr>
          <p:cNvPr id="183" name="Childnet-Logo-Black-RGB-No-background.png" descr="Childnet-Logo-Black-RGB-No-background.png"/>
          <p:cNvPicPr>
            <a:picLocks noChangeAspect="1"/>
          </p:cNvPicPr>
          <p:nvPr/>
        </p:nvPicPr>
        <p:blipFill>
          <a:blip r:embed="rId2"/>
          <a:stretch>
            <a:fillRect/>
          </a:stretch>
        </p:blipFill>
        <p:spPr>
          <a:xfrm>
            <a:off x="758330" y="325658"/>
            <a:ext cx="5105184" cy="1873604"/>
          </a:xfrm>
          <a:prstGeom prst="rect">
            <a:avLst/>
          </a:prstGeom>
          <a:ln w="12700">
            <a:miter lim="400000"/>
          </a:ln>
        </p:spPr>
      </p:pic>
      <p:sp>
        <p:nvSpPr>
          <p:cNvPr id="185" name="Would you rather……"/>
          <p:cNvSpPr txBox="1"/>
          <p:nvPr/>
        </p:nvSpPr>
        <p:spPr>
          <a:xfrm>
            <a:off x="1288433" y="11752083"/>
            <a:ext cx="10366818" cy="163825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lvl1pPr defTabSz="2438337">
              <a:lnSpc>
                <a:spcPct val="80000"/>
              </a:lnSpc>
              <a:defRPr sz="7700" b="1" spc="-192"/>
            </a:lvl1pPr>
          </a:lstStyle>
          <a:p>
            <a:pPr>
              <a:lnSpc>
                <a:spcPct val="100000"/>
              </a:lnSpc>
            </a:pPr>
            <a:r>
              <a:rPr sz="7000" dirty="0"/>
              <a:t>Chat to friends </a:t>
            </a:r>
            <a:r>
              <a:rPr sz="7000" dirty="0" err="1"/>
              <a:t>onlin</a:t>
            </a:r>
            <a:r>
              <a:rPr lang="en-GB" sz="7000" dirty="0"/>
              <a:t>e</a:t>
            </a:r>
            <a:endParaRPr sz="7000" dirty="0"/>
          </a:p>
        </p:txBody>
      </p:sp>
      <p:pic>
        <p:nvPicPr>
          <p:cNvPr id="186" name="Asset 7@2x.png" descr="Asset 7@2x.png"/>
          <p:cNvPicPr>
            <a:picLocks noChangeAspect="1"/>
          </p:cNvPicPr>
          <p:nvPr/>
        </p:nvPicPr>
        <p:blipFill>
          <a:blip r:embed="rId3"/>
          <a:stretch>
            <a:fillRect/>
          </a:stretch>
        </p:blipFill>
        <p:spPr>
          <a:xfrm>
            <a:off x="3681322" y="3591070"/>
            <a:ext cx="4498256" cy="8044663"/>
          </a:xfrm>
          <a:prstGeom prst="rect">
            <a:avLst/>
          </a:prstGeom>
          <a:ln w="12700">
            <a:miter lim="400000"/>
          </a:ln>
        </p:spPr>
      </p:pic>
      <p:sp>
        <p:nvSpPr>
          <p:cNvPr id="7" name="Would you rather……">
            <a:extLst>
              <a:ext uri="{FF2B5EF4-FFF2-40B4-BE49-F238E27FC236}">
                <a16:creationId xmlns:a16="http://schemas.microsoft.com/office/drawing/2014/main" id="{0C76D61C-CFE6-4FCE-8BC5-30832601D09B}"/>
              </a:ext>
            </a:extLst>
          </p:cNvPr>
          <p:cNvSpPr txBox="1"/>
          <p:nvPr/>
        </p:nvSpPr>
        <p:spPr>
          <a:xfrm>
            <a:off x="6320823" y="1982072"/>
            <a:ext cx="12137883" cy="155082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lvl1pPr defTabSz="825500">
              <a:spcBef>
                <a:spcPts val="2400"/>
              </a:spcBef>
              <a:defRPr sz="5500"/>
            </a:lvl1pPr>
          </a:lstStyle>
          <a:p>
            <a:pPr algn="ctr"/>
            <a:r>
              <a:rPr sz="7000" dirty="0"/>
              <a:t>Would you rather…</a:t>
            </a:r>
          </a:p>
        </p:txBody>
      </p:sp>
      <p:sp>
        <p:nvSpPr>
          <p:cNvPr id="10" name="Would you rather……">
            <a:extLst>
              <a:ext uri="{FF2B5EF4-FFF2-40B4-BE49-F238E27FC236}">
                <a16:creationId xmlns:a16="http://schemas.microsoft.com/office/drawing/2014/main" id="{1E8EDB73-E6A2-498B-9E94-8723C027D180}"/>
              </a:ext>
            </a:extLst>
          </p:cNvPr>
          <p:cNvSpPr txBox="1"/>
          <p:nvPr/>
        </p:nvSpPr>
        <p:spPr>
          <a:xfrm>
            <a:off x="11259909" y="6210014"/>
            <a:ext cx="1864180" cy="129597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lvl1pPr algn="ctr" defTabSz="2438337">
              <a:lnSpc>
                <a:spcPct val="80000"/>
              </a:lnSpc>
              <a:defRPr sz="8000" b="1" spc="-200"/>
            </a:lvl1pPr>
          </a:lstStyle>
          <a:p>
            <a:r>
              <a:rPr sz="7000" dirty="0"/>
              <a:t>or</a:t>
            </a:r>
          </a:p>
        </p:txBody>
      </p:sp>
      <p:sp>
        <p:nvSpPr>
          <p:cNvPr id="11" name="Would you rather……">
            <a:extLst>
              <a:ext uri="{FF2B5EF4-FFF2-40B4-BE49-F238E27FC236}">
                <a16:creationId xmlns:a16="http://schemas.microsoft.com/office/drawing/2014/main" id="{DAF18C79-D570-4D69-9F3D-26FF2A939965}"/>
              </a:ext>
            </a:extLst>
          </p:cNvPr>
          <p:cNvSpPr txBox="1"/>
          <p:nvPr/>
        </p:nvSpPr>
        <p:spPr>
          <a:xfrm>
            <a:off x="12994420" y="11707479"/>
            <a:ext cx="11776060" cy="163825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Autofit/>
          </a:bodyPr>
          <a:lstStyle>
            <a:lvl1pPr defTabSz="2438337">
              <a:lnSpc>
                <a:spcPct val="80000"/>
              </a:lnSpc>
              <a:defRPr sz="7700" b="1" spc="-192"/>
            </a:lvl1pPr>
          </a:lstStyle>
          <a:p>
            <a:pPr marL="0" marR="0" indent="0" algn="l" defTabSz="584200" rtl="0" fontAlgn="auto" latinLnBrk="0" hangingPunct="0">
              <a:lnSpc>
                <a:spcPct val="100000"/>
              </a:lnSpc>
              <a:spcBef>
                <a:spcPts val="0"/>
              </a:spcBef>
              <a:spcAft>
                <a:spcPts val="0"/>
              </a:spcAft>
              <a:buClrTx/>
              <a:buSzTx/>
              <a:buFontTx/>
              <a:buNone/>
              <a:tabLst/>
            </a:pPr>
            <a:r>
              <a:rPr kumimoji="0" lang="en-GB" sz="7000" b="1" i="0" u="none" strike="noStrike" kern="0" cap="none" spc="0" normalizeH="0" baseline="0" noProof="0" dirty="0">
                <a:ln>
                  <a:noFill/>
                </a:ln>
                <a:solidFill>
                  <a:srgbClr val="000000"/>
                </a:solidFill>
                <a:effectLst/>
                <a:uLnTx/>
                <a:uFillTx/>
                <a:cs typeface="Arial" panose="020B0604020202020204" pitchFamily="34" charset="0"/>
                <a:sym typeface="Arial"/>
              </a:rPr>
              <a:t>see friends face-to-face?</a:t>
            </a:r>
            <a:endParaRPr kumimoji="0" lang="en-GB" sz="7000" b="1" i="0" u="none" strike="noStrike" cap="none" spc="0" normalizeH="0" baseline="0" dirty="0">
              <a:ln>
                <a:noFill/>
              </a:ln>
              <a:solidFill>
                <a:srgbClr val="000000"/>
              </a:solidFill>
              <a:effectLst/>
              <a:uFillTx/>
              <a:cs typeface="Arial" panose="020B0604020202020204" pitchFamily="34" charset="0"/>
              <a:sym typeface="Arial"/>
            </a:endParaRPr>
          </a:p>
        </p:txBody>
      </p:sp>
      <p:pic>
        <p:nvPicPr>
          <p:cNvPr id="12" name="Picture 11" descr="A picture containing text, vector graphics&#10;&#10;Description automatically generated">
            <a:extLst>
              <a:ext uri="{FF2B5EF4-FFF2-40B4-BE49-F238E27FC236}">
                <a16:creationId xmlns:a16="http://schemas.microsoft.com/office/drawing/2014/main" id="{2EE30C9C-DC43-784F-8AAE-F252AD82554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114346" y="4570151"/>
            <a:ext cx="9274021" cy="4575695"/>
          </a:xfrm>
          <a:prstGeom prst="rect">
            <a:avLst/>
          </a:prstGeom>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264FF5"/>
        </a:solidFill>
        <a:effectLst/>
      </p:bgPr>
    </p:bg>
    <p:spTree>
      <p:nvGrpSpPr>
        <p:cNvPr id="1" name=""/>
        <p:cNvGrpSpPr/>
        <p:nvPr/>
      </p:nvGrpSpPr>
      <p:grpSpPr>
        <a:xfrm>
          <a:off x="0" y="0"/>
          <a:ext cx="0" cy="0"/>
          <a:chOff x="0" y="0"/>
          <a:chExt cx="0" cy="0"/>
        </a:xfrm>
      </p:grpSpPr>
      <p:sp>
        <p:nvSpPr>
          <p:cNvPr id="189" name="Moving on up!"/>
          <p:cNvSpPr txBox="1">
            <a:spLocks noGrp="1"/>
          </p:cNvSpPr>
          <p:nvPr>
            <p:ph type="title"/>
          </p:nvPr>
        </p:nvSpPr>
        <p:spPr>
          <a:xfrm>
            <a:off x="1206495" y="3209991"/>
            <a:ext cx="21971006" cy="2491857"/>
          </a:xfrm>
          <a:prstGeom prst="rect">
            <a:avLst/>
          </a:prstGeom>
        </p:spPr>
        <p:txBody>
          <a:bodyPr anchor="t"/>
          <a:lstStyle>
            <a:lvl1pPr>
              <a:defRPr>
                <a:solidFill>
                  <a:srgbClr val="FFFFFF"/>
                </a:solidFill>
              </a:defRPr>
            </a:lvl1pPr>
          </a:lstStyle>
          <a:p>
            <a:r>
              <a:t>Moving on up!</a:t>
            </a:r>
          </a:p>
        </p:txBody>
      </p:sp>
      <p:pic>
        <p:nvPicPr>
          <p:cNvPr id="190" name="Childnet-Logo-White-RGB-No-background.png" descr="Childnet-Logo-White-RGB-No-background.png"/>
          <p:cNvPicPr>
            <a:picLocks noChangeAspect="1"/>
          </p:cNvPicPr>
          <p:nvPr/>
        </p:nvPicPr>
        <p:blipFill>
          <a:blip r:embed="rId2"/>
          <a:stretch>
            <a:fillRect/>
          </a:stretch>
        </p:blipFill>
        <p:spPr>
          <a:xfrm>
            <a:off x="762425" y="326720"/>
            <a:ext cx="5105185" cy="1873604"/>
          </a:xfrm>
          <a:prstGeom prst="rect">
            <a:avLst/>
          </a:prstGeom>
          <a:ln w="12700">
            <a:miter lim="400000"/>
          </a:ln>
        </p:spPr>
      </p:pic>
      <p:pic>
        <p:nvPicPr>
          <p:cNvPr id="191" name="Moving-on-up_On-blue_Long.png" descr="Moving-on-up_On-blue_Long.png"/>
          <p:cNvPicPr>
            <a:picLocks noChangeAspect="1"/>
          </p:cNvPicPr>
          <p:nvPr/>
        </p:nvPicPr>
        <p:blipFill>
          <a:blip r:embed="rId3"/>
          <a:stretch>
            <a:fillRect/>
          </a:stretch>
        </p:blipFill>
        <p:spPr>
          <a:xfrm>
            <a:off x="14210484" y="2151711"/>
            <a:ext cx="9763251" cy="12234650"/>
          </a:xfrm>
          <a:prstGeom prst="rect">
            <a:avLst/>
          </a:prstGeom>
          <a:ln w="12700">
            <a:miter lim="400000"/>
          </a:ln>
        </p:spPr>
      </p:pic>
      <p:sp>
        <p:nvSpPr>
          <p:cNvPr id="192" name="In this lesson we will be looking at:…"/>
          <p:cNvSpPr txBox="1">
            <a:spLocks noGrp="1"/>
          </p:cNvSpPr>
          <p:nvPr>
            <p:ph type="body" sz="half" idx="1"/>
          </p:nvPr>
        </p:nvSpPr>
        <p:spPr>
          <a:xfrm>
            <a:off x="1201342" y="5438164"/>
            <a:ext cx="13110097" cy="9607637"/>
          </a:xfrm>
          <a:prstGeom prst="rect">
            <a:avLst/>
          </a:prstGeom>
        </p:spPr>
        <p:txBody>
          <a:bodyPr lIns="50800" tIns="50800" rIns="50800" bIns="50800"/>
          <a:lstStyle/>
          <a:p>
            <a:pPr defTabSz="2438337">
              <a:lnSpc>
                <a:spcPct val="120000"/>
              </a:lnSpc>
              <a:spcBef>
                <a:spcPts val="1200"/>
              </a:spcBef>
              <a:defRPr sz="2500">
                <a:solidFill>
                  <a:srgbClr val="FFFFFF"/>
                </a:solidFill>
              </a:defRPr>
            </a:pPr>
            <a:r>
              <a:rPr dirty="0"/>
              <a:t>In this lesson we will be looking at:</a:t>
            </a:r>
          </a:p>
          <a:p>
            <a:pPr>
              <a:spcBef>
                <a:spcPts val="2500"/>
              </a:spcBef>
              <a:defRPr sz="3800">
                <a:solidFill>
                  <a:srgbClr val="FFFFFF"/>
                </a:solidFill>
              </a:defRPr>
            </a:pPr>
            <a:r>
              <a:rPr dirty="0"/>
              <a:t>How new and old friendships can change when moving to a new school with a focus on the role that technology can play.</a:t>
            </a:r>
          </a:p>
          <a:p>
            <a:pPr defTabSz="2438337">
              <a:defRPr sz="2000">
                <a:solidFill>
                  <a:srgbClr val="FFFFFF"/>
                </a:solidFill>
              </a:defRPr>
            </a:pPr>
            <a:endParaRPr dirty="0"/>
          </a:p>
          <a:p>
            <a:pPr defTabSz="2438337">
              <a:lnSpc>
                <a:spcPct val="120000"/>
              </a:lnSpc>
              <a:spcBef>
                <a:spcPts val="1200"/>
              </a:spcBef>
              <a:defRPr sz="2500">
                <a:solidFill>
                  <a:srgbClr val="FFFFFF"/>
                </a:solidFill>
              </a:defRPr>
            </a:pPr>
            <a:r>
              <a:rPr dirty="0"/>
              <a:t>Learning objectives:</a:t>
            </a:r>
          </a:p>
          <a:p>
            <a:pPr marL="317500" indent="-317500" defTabSz="2438337">
              <a:lnSpc>
                <a:spcPct val="120000"/>
              </a:lnSpc>
              <a:spcBef>
                <a:spcPts val="2500"/>
              </a:spcBef>
              <a:buSzPct val="123000"/>
              <a:buChar char="•"/>
              <a:defRPr sz="3800">
                <a:solidFill>
                  <a:srgbClr val="FFFFFF"/>
                </a:solidFill>
              </a:defRPr>
            </a:pPr>
            <a:r>
              <a:rPr dirty="0"/>
              <a:t>Describe how friendships may change online and offline when moving schools.</a:t>
            </a:r>
          </a:p>
          <a:p>
            <a:pPr marL="317500" indent="-317500" defTabSz="2438337">
              <a:lnSpc>
                <a:spcPct val="120000"/>
              </a:lnSpc>
              <a:spcBef>
                <a:spcPts val="2500"/>
              </a:spcBef>
              <a:buSzPct val="123000"/>
              <a:buChar char="•"/>
              <a:defRPr sz="3800">
                <a:solidFill>
                  <a:srgbClr val="FFFFFF"/>
                </a:solidFill>
              </a:defRPr>
            </a:pPr>
            <a:r>
              <a:rPr dirty="0"/>
              <a:t>Explore how changing friendships can make us feel. </a:t>
            </a:r>
          </a:p>
          <a:p>
            <a:pPr marL="317500" indent="-317500" defTabSz="2438337">
              <a:lnSpc>
                <a:spcPct val="120000"/>
              </a:lnSpc>
              <a:spcBef>
                <a:spcPts val="2500"/>
              </a:spcBef>
              <a:buSzPct val="123000"/>
              <a:buChar char="•"/>
              <a:defRPr sz="3800">
                <a:solidFill>
                  <a:srgbClr val="FFFFFF"/>
                </a:solidFill>
              </a:defRPr>
            </a:pPr>
            <a:r>
              <a:rPr dirty="0"/>
              <a:t>Understand how to resolve issues that these changing friendships may bring. </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9E9FF"/>
        </a:solidFill>
        <a:effectLst/>
      </p:bgPr>
    </p:bg>
    <p:spTree>
      <p:nvGrpSpPr>
        <p:cNvPr id="1" name=""/>
        <p:cNvGrpSpPr/>
        <p:nvPr/>
      </p:nvGrpSpPr>
      <p:grpSpPr>
        <a:xfrm>
          <a:off x="0" y="0"/>
          <a:ext cx="0" cy="0"/>
          <a:chOff x="0" y="0"/>
          <a:chExt cx="0" cy="0"/>
        </a:xfrm>
      </p:grpSpPr>
      <p:sp>
        <p:nvSpPr>
          <p:cNvPr id="194" name="Rectangle"/>
          <p:cNvSpPr/>
          <p:nvPr/>
        </p:nvSpPr>
        <p:spPr>
          <a:xfrm>
            <a:off x="-4144" y="3138275"/>
            <a:ext cx="24392288" cy="10601284"/>
          </a:xfrm>
          <a:prstGeom prst="rect">
            <a:avLst/>
          </a:prstGeom>
          <a:solidFill>
            <a:srgbClr val="FFFFFF"/>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195" name="Line"/>
          <p:cNvSpPr/>
          <p:nvPr/>
        </p:nvSpPr>
        <p:spPr>
          <a:xfrm>
            <a:off x="-4144" y="6303767"/>
            <a:ext cx="24392288" cy="2"/>
          </a:xfrm>
          <a:prstGeom prst="line">
            <a:avLst/>
          </a:prstGeom>
          <a:ln w="25400">
            <a:solidFill>
              <a:srgbClr val="5E5E5E"/>
            </a:solidFill>
            <a:miter lim="400000"/>
          </a:ln>
        </p:spPr>
        <p:txBody>
          <a:bodyPr lIns="45718" tIns="45718" rIns="45718" bIns="45718"/>
          <a:lstStyle/>
          <a:p>
            <a:pPr defTabSz="914400"/>
            <a:endParaRPr/>
          </a:p>
        </p:txBody>
      </p:sp>
      <p:sp>
        <p:nvSpPr>
          <p:cNvPr id="196" name="Line"/>
          <p:cNvSpPr/>
          <p:nvPr/>
        </p:nvSpPr>
        <p:spPr>
          <a:xfrm>
            <a:off x="-4144" y="7605649"/>
            <a:ext cx="24392288" cy="2"/>
          </a:xfrm>
          <a:prstGeom prst="line">
            <a:avLst/>
          </a:prstGeom>
          <a:ln w="25400">
            <a:solidFill>
              <a:srgbClr val="5E5E5E"/>
            </a:solidFill>
            <a:miter lim="400000"/>
          </a:ln>
        </p:spPr>
        <p:txBody>
          <a:bodyPr lIns="45718" tIns="45718" rIns="45718" bIns="45718"/>
          <a:lstStyle/>
          <a:p>
            <a:pPr defTabSz="914400"/>
            <a:endParaRPr/>
          </a:p>
        </p:txBody>
      </p:sp>
      <p:sp>
        <p:nvSpPr>
          <p:cNvPr id="197" name="Line"/>
          <p:cNvSpPr/>
          <p:nvPr/>
        </p:nvSpPr>
        <p:spPr>
          <a:xfrm>
            <a:off x="-4144" y="8907530"/>
            <a:ext cx="24392288" cy="2"/>
          </a:xfrm>
          <a:prstGeom prst="line">
            <a:avLst/>
          </a:prstGeom>
          <a:ln w="25400">
            <a:solidFill>
              <a:srgbClr val="5E5E5E"/>
            </a:solidFill>
            <a:miter lim="400000"/>
          </a:ln>
        </p:spPr>
        <p:txBody>
          <a:bodyPr lIns="45718" tIns="45718" rIns="45718" bIns="45718"/>
          <a:lstStyle/>
          <a:p>
            <a:pPr defTabSz="914400"/>
            <a:endParaRPr/>
          </a:p>
        </p:txBody>
      </p:sp>
      <p:sp>
        <p:nvSpPr>
          <p:cNvPr id="198" name="Line"/>
          <p:cNvSpPr/>
          <p:nvPr/>
        </p:nvSpPr>
        <p:spPr>
          <a:xfrm>
            <a:off x="-4144" y="10209414"/>
            <a:ext cx="24392288" cy="2"/>
          </a:xfrm>
          <a:prstGeom prst="line">
            <a:avLst/>
          </a:prstGeom>
          <a:ln w="25400">
            <a:solidFill>
              <a:srgbClr val="5E5E5E"/>
            </a:solidFill>
            <a:miter lim="400000"/>
          </a:ln>
        </p:spPr>
        <p:txBody>
          <a:bodyPr lIns="45718" tIns="45718" rIns="45718" bIns="45718"/>
          <a:lstStyle/>
          <a:p>
            <a:pPr defTabSz="914400"/>
            <a:endParaRPr/>
          </a:p>
        </p:txBody>
      </p:sp>
      <p:sp>
        <p:nvSpPr>
          <p:cNvPr id="199" name="Line"/>
          <p:cNvSpPr/>
          <p:nvPr/>
        </p:nvSpPr>
        <p:spPr>
          <a:xfrm>
            <a:off x="-4144" y="11511295"/>
            <a:ext cx="24392288" cy="2"/>
          </a:xfrm>
          <a:prstGeom prst="line">
            <a:avLst/>
          </a:prstGeom>
          <a:ln w="25400">
            <a:solidFill>
              <a:srgbClr val="5E5E5E"/>
            </a:solidFill>
            <a:miter lim="400000"/>
          </a:ln>
        </p:spPr>
        <p:txBody>
          <a:bodyPr lIns="45718" tIns="45718" rIns="45718" bIns="45718"/>
          <a:lstStyle/>
          <a:p>
            <a:pPr defTabSz="914400"/>
            <a:endParaRPr/>
          </a:p>
        </p:txBody>
      </p:sp>
      <p:pic>
        <p:nvPicPr>
          <p:cNvPr id="200" name="Childnet-Logo-Black-RGB-No-background.png" descr="Childnet-Logo-Black-RGB-No-background.png"/>
          <p:cNvPicPr>
            <a:picLocks noChangeAspect="1"/>
          </p:cNvPicPr>
          <p:nvPr/>
        </p:nvPicPr>
        <p:blipFill>
          <a:blip r:embed="rId2"/>
          <a:stretch>
            <a:fillRect/>
          </a:stretch>
        </p:blipFill>
        <p:spPr>
          <a:xfrm>
            <a:off x="758330" y="325658"/>
            <a:ext cx="5105184" cy="1873604"/>
          </a:xfrm>
          <a:prstGeom prst="rect">
            <a:avLst/>
          </a:prstGeom>
          <a:ln w="12700">
            <a:miter lim="400000"/>
          </a:ln>
        </p:spPr>
      </p:pic>
      <p:sp>
        <p:nvSpPr>
          <p:cNvPr id="201" name="Activity 1: Finding solutions: Part A"/>
          <p:cNvSpPr txBox="1"/>
          <p:nvPr/>
        </p:nvSpPr>
        <p:spPr>
          <a:xfrm>
            <a:off x="5485476" y="1036175"/>
            <a:ext cx="17554546" cy="59106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pPr algn="r">
              <a:lnSpc>
                <a:spcPct val="120000"/>
              </a:lnSpc>
              <a:spcBef>
                <a:spcPts val="1200"/>
              </a:spcBef>
              <a:defRPr sz="2500"/>
            </a:pPr>
            <a:r>
              <a:t>Activity 1: </a:t>
            </a:r>
            <a:r>
              <a:rPr b="1"/>
              <a:t>Finding solutions</a:t>
            </a:r>
            <a:r>
              <a:t>: Part A</a:t>
            </a:r>
          </a:p>
        </p:txBody>
      </p:sp>
      <p:sp>
        <p:nvSpPr>
          <p:cNvPr id="202" name="Line"/>
          <p:cNvSpPr/>
          <p:nvPr/>
        </p:nvSpPr>
        <p:spPr>
          <a:xfrm flipV="1">
            <a:off x="838199" y="3138795"/>
            <a:ext cx="3" cy="10600246"/>
          </a:xfrm>
          <a:prstGeom prst="line">
            <a:avLst/>
          </a:prstGeom>
          <a:ln w="25400">
            <a:solidFill>
              <a:srgbClr val="F27100"/>
            </a:solidFill>
            <a:miter lim="400000"/>
          </a:ln>
        </p:spPr>
        <p:txBody>
          <a:bodyPr lIns="45718" tIns="45718" rIns="45718" bIns="45718"/>
          <a:lstStyle/>
          <a:p>
            <a:pPr defTabSz="914400"/>
            <a:endParaRPr/>
          </a:p>
        </p:txBody>
      </p:sp>
      <p:sp>
        <p:nvSpPr>
          <p:cNvPr id="203" name="Line"/>
          <p:cNvSpPr/>
          <p:nvPr/>
        </p:nvSpPr>
        <p:spPr>
          <a:xfrm>
            <a:off x="-4144" y="5001886"/>
            <a:ext cx="24392288" cy="2"/>
          </a:xfrm>
          <a:prstGeom prst="line">
            <a:avLst/>
          </a:prstGeom>
          <a:ln w="25400">
            <a:solidFill>
              <a:srgbClr val="5E5E5E"/>
            </a:solidFill>
            <a:miter lim="400000"/>
          </a:ln>
        </p:spPr>
        <p:txBody>
          <a:bodyPr lIns="45718" tIns="45718" rIns="45718" bIns="45718"/>
          <a:lstStyle/>
          <a:p>
            <a:pPr defTabSz="914400"/>
            <a:endParaRPr/>
          </a:p>
        </p:txBody>
      </p:sp>
      <p:sp>
        <p:nvSpPr>
          <p:cNvPr id="204" name="Changes involved in moving to secondary school"/>
          <p:cNvSpPr txBox="1"/>
          <p:nvPr/>
        </p:nvSpPr>
        <p:spPr>
          <a:xfrm>
            <a:off x="1252143" y="3445779"/>
            <a:ext cx="22226394" cy="10338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lvl1pPr>
              <a:lnSpc>
                <a:spcPct val="120000"/>
              </a:lnSpc>
              <a:spcBef>
                <a:spcPts val="1200"/>
              </a:spcBef>
              <a:defRPr sz="5000" b="1"/>
            </a:lvl1pPr>
          </a:lstStyle>
          <a:p>
            <a:r>
              <a:t>Changes involved in moving to secondary school</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9E9FF"/>
        </a:solidFill>
        <a:effectLst/>
      </p:bgPr>
    </p:bg>
    <p:spTree>
      <p:nvGrpSpPr>
        <p:cNvPr id="1" name=""/>
        <p:cNvGrpSpPr/>
        <p:nvPr/>
      </p:nvGrpSpPr>
      <p:grpSpPr>
        <a:xfrm>
          <a:off x="0" y="0"/>
          <a:ext cx="0" cy="0"/>
          <a:chOff x="0" y="0"/>
          <a:chExt cx="0" cy="0"/>
        </a:xfrm>
      </p:grpSpPr>
      <p:sp>
        <p:nvSpPr>
          <p:cNvPr id="206" name="Rectangle"/>
          <p:cNvSpPr/>
          <p:nvPr/>
        </p:nvSpPr>
        <p:spPr>
          <a:xfrm>
            <a:off x="-4144" y="3138275"/>
            <a:ext cx="24392288" cy="10601284"/>
          </a:xfrm>
          <a:prstGeom prst="rect">
            <a:avLst/>
          </a:prstGeom>
          <a:solidFill>
            <a:srgbClr val="FFFFFF"/>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pic>
        <p:nvPicPr>
          <p:cNvPr id="207" name="Childnet-Logo-Black-RGB-No-background.png" descr="Childnet-Logo-Black-RGB-No-background.png"/>
          <p:cNvPicPr>
            <a:picLocks noChangeAspect="1"/>
          </p:cNvPicPr>
          <p:nvPr/>
        </p:nvPicPr>
        <p:blipFill>
          <a:blip r:embed="rId2"/>
          <a:stretch>
            <a:fillRect/>
          </a:stretch>
        </p:blipFill>
        <p:spPr>
          <a:xfrm>
            <a:off x="758330" y="325658"/>
            <a:ext cx="5105184" cy="1873604"/>
          </a:xfrm>
          <a:prstGeom prst="rect">
            <a:avLst/>
          </a:prstGeom>
          <a:ln w="12700">
            <a:miter lim="400000"/>
          </a:ln>
        </p:spPr>
      </p:pic>
      <p:sp>
        <p:nvSpPr>
          <p:cNvPr id="208" name="Line"/>
          <p:cNvSpPr/>
          <p:nvPr/>
        </p:nvSpPr>
        <p:spPr>
          <a:xfrm flipV="1">
            <a:off x="12191999" y="3151222"/>
            <a:ext cx="2" cy="10575389"/>
          </a:xfrm>
          <a:prstGeom prst="line">
            <a:avLst/>
          </a:prstGeom>
          <a:ln w="25400">
            <a:solidFill>
              <a:srgbClr val="F27100"/>
            </a:solidFill>
            <a:miter lim="400000"/>
          </a:ln>
        </p:spPr>
        <p:txBody>
          <a:bodyPr lIns="45718" tIns="45718" rIns="45718" bIns="45718"/>
          <a:lstStyle/>
          <a:p>
            <a:pPr defTabSz="914400"/>
            <a:endParaRPr/>
          </a:p>
        </p:txBody>
      </p:sp>
      <p:sp>
        <p:nvSpPr>
          <p:cNvPr id="209" name="How using technology could help"/>
          <p:cNvSpPr txBox="1"/>
          <p:nvPr/>
        </p:nvSpPr>
        <p:spPr>
          <a:xfrm>
            <a:off x="12677909" y="3445779"/>
            <a:ext cx="11226166" cy="10338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lvl1pPr>
              <a:lnSpc>
                <a:spcPct val="120000"/>
              </a:lnSpc>
              <a:spcBef>
                <a:spcPts val="1200"/>
              </a:spcBef>
              <a:defRPr sz="5000" b="1"/>
            </a:lvl1pPr>
          </a:lstStyle>
          <a:p>
            <a:r>
              <a:t>How using technology could help</a:t>
            </a:r>
          </a:p>
        </p:txBody>
      </p:sp>
      <p:sp>
        <p:nvSpPr>
          <p:cNvPr id="210" name="Close friends going to a different school…"/>
          <p:cNvSpPr txBox="1"/>
          <p:nvPr/>
        </p:nvSpPr>
        <p:spPr>
          <a:xfrm>
            <a:off x="1229357" y="5280278"/>
            <a:ext cx="11353795" cy="83307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pPr defTabSz="825500">
              <a:lnSpc>
                <a:spcPct val="120000"/>
              </a:lnSpc>
              <a:spcBef>
                <a:spcPts val="2400"/>
              </a:spcBef>
              <a:defRPr sz="2800"/>
            </a:pPr>
            <a:r>
              <a:t>Close friends going to a different school</a:t>
            </a:r>
            <a:br/>
            <a:endParaRPr/>
          </a:p>
          <a:p>
            <a:pPr defTabSz="825500">
              <a:lnSpc>
                <a:spcPct val="120000"/>
              </a:lnSpc>
              <a:spcBef>
                <a:spcPts val="2400"/>
              </a:spcBef>
              <a:defRPr sz="2800"/>
            </a:pPr>
            <a:r>
              <a:t>Travelling to school alone</a:t>
            </a:r>
            <a:br/>
            <a:endParaRPr/>
          </a:p>
          <a:p>
            <a:pPr defTabSz="825500">
              <a:lnSpc>
                <a:spcPct val="120000"/>
              </a:lnSpc>
              <a:spcBef>
                <a:spcPts val="2400"/>
              </a:spcBef>
              <a:defRPr sz="2800"/>
            </a:pPr>
            <a:r>
              <a:t>Not knowing many people at a new school/making new friends</a:t>
            </a:r>
            <a:br/>
            <a:endParaRPr/>
          </a:p>
          <a:p>
            <a:pPr defTabSz="825500">
              <a:lnSpc>
                <a:spcPct val="120000"/>
              </a:lnSpc>
              <a:spcBef>
                <a:spcPts val="2400"/>
              </a:spcBef>
              <a:defRPr sz="2800"/>
            </a:pPr>
            <a:r>
              <a:t>Old friends being in different classes</a:t>
            </a:r>
            <a:br/>
            <a:endParaRPr/>
          </a:p>
          <a:p>
            <a:pPr defTabSz="825500">
              <a:lnSpc>
                <a:spcPct val="120000"/>
              </a:lnSpc>
              <a:spcBef>
                <a:spcPts val="2400"/>
              </a:spcBef>
              <a:defRPr sz="2800"/>
            </a:pPr>
            <a:r>
              <a:t>Increased amount of homework</a:t>
            </a:r>
            <a:br/>
            <a:endParaRPr/>
          </a:p>
          <a:p>
            <a:pPr defTabSz="825500">
              <a:lnSpc>
                <a:spcPct val="120000"/>
              </a:lnSpc>
              <a:spcBef>
                <a:spcPts val="2400"/>
              </a:spcBef>
              <a:defRPr sz="2800"/>
            </a:pPr>
            <a:r>
              <a:t>Remembering what to take to school each day</a:t>
            </a:r>
          </a:p>
        </p:txBody>
      </p:sp>
      <p:grpSp>
        <p:nvGrpSpPr>
          <p:cNvPr id="218" name="Group"/>
          <p:cNvGrpSpPr/>
          <p:nvPr/>
        </p:nvGrpSpPr>
        <p:grpSpPr>
          <a:xfrm>
            <a:off x="-4143" y="5001885"/>
            <a:ext cx="24392287" cy="7811295"/>
            <a:chOff x="0" y="0"/>
            <a:chExt cx="24392286" cy="7811294"/>
          </a:xfrm>
        </p:grpSpPr>
        <p:sp>
          <p:nvSpPr>
            <p:cNvPr id="211" name="Line"/>
            <p:cNvSpPr/>
            <p:nvPr/>
          </p:nvSpPr>
          <p:spPr>
            <a:xfrm>
              <a:off x="0" y="1301881"/>
              <a:ext cx="24392287" cy="2"/>
            </a:xfrm>
            <a:prstGeom prst="line">
              <a:avLst/>
            </a:prstGeom>
            <a:noFill/>
            <a:ln w="25400" cap="flat">
              <a:solidFill>
                <a:srgbClr val="5E5E5E"/>
              </a:solidFill>
              <a:prstDash val="solid"/>
              <a:miter lim="400000"/>
            </a:ln>
            <a:effectLst/>
          </p:spPr>
          <p:txBody>
            <a:bodyPr wrap="square" lIns="45718" tIns="45718" rIns="45718" bIns="45718" numCol="1" anchor="t">
              <a:noAutofit/>
            </a:bodyPr>
            <a:lstStyle/>
            <a:p>
              <a:pPr defTabSz="914400"/>
              <a:endParaRPr/>
            </a:p>
          </p:txBody>
        </p:sp>
        <p:sp>
          <p:nvSpPr>
            <p:cNvPr id="212" name="Line"/>
            <p:cNvSpPr/>
            <p:nvPr/>
          </p:nvSpPr>
          <p:spPr>
            <a:xfrm>
              <a:off x="0" y="2603763"/>
              <a:ext cx="24392287" cy="2"/>
            </a:xfrm>
            <a:prstGeom prst="line">
              <a:avLst/>
            </a:prstGeom>
            <a:noFill/>
            <a:ln w="25400" cap="flat">
              <a:solidFill>
                <a:srgbClr val="5E5E5E"/>
              </a:solidFill>
              <a:prstDash val="solid"/>
              <a:miter lim="400000"/>
            </a:ln>
            <a:effectLst/>
          </p:spPr>
          <p:txBody>
            <a:bodyPr wrap="square" lIns="45718" tIns="45718" rIns="45718" bIns="45718" numCol="1" anchor="t">
              <a:noAutofit/>
            </a:bodyPr>
            <a:lstStyle/>
            <a:p>
              <a:pPr defTabSz="914400"/>
              <a:endParaRPr/>
            </a:p>
          </p:txBody>
        </p:sp>
        <p:sp>
          <p:nvSpPr>
            <p:cNvPr id="213" name="Line"/>
            <p:cNvSpPr/>
            <p:nvPr/>
          </p:nvSpPr>
          <p:spPr>
            <a:xfrm>
              <a:off x="0" y="3905645"/>
              <a:ext cx="24392287" cy="2"/>
            </a:xfrm>
            <a:prstGeom prst="line">
              <a:avLst/>
            </a:prstGeom>
            <a:noFill/>
            <a:ln w="25400" cap="flat">
              <a:solidFill>
                <a:srgbClr val="5E5E5E"/>
              </a:solidFill>
              <a:prstDash val="solid"/>
              <a:miter lim="400000"/>
            </a:ln>
            <a:effectLst/>
          </p:spPr>
          <p:txBody>
            <a:bodyPr wrap="square" lIns="45718" tIns="45718" rIns="45718" bIns="45718" numCol="1" anchor="t">
              <a:noAutofit/>
            </a:bodyPr>
            <a:lstStyle/>
            <a:p>
              <a:pPr defTabSz="914400"/>
              <a:endParaRPr/>
            </a:p>
          </p:txBody>
        </p:sp>
        <p:sp>
          <p:nvSpPr>
            <p:cNvPr id="214" name="Line"/>
            <p:cNvSpPr/>
            <p:nvPr/>
          </p:nvSpPr>
          <p:spPr>
            <a:xfrm>
              <a:off x="0" y="5207528"/>
              <a:ext cx="24392287" cy="2"/>
            </a:xfrm>
            <a:prstGeom prst="line">
              <a:avLst/>
            </a:prstGeom>
            <a:noFill/>
            <a:ln w="25400" cap="flat">
              <a:solidFill>
                <a:srgbClr val="5E5E5E"/>
              </a:solidFill>
              <a:prstDash val="solid"/>
              <a:miter lim="400000"/>
            </a:ln>
            <a:effectLst/>
          </p:spPr>
          <p:txBody>
            <a:bodyPr wrap="square" lIns="45718" tIns="45718" rIns="45718" bIns="45718" numCol="1" anchor="t">
              <a:noAutofit/>
            </a:bodyPr>
            <a:lstStyle/>
            <a:p>
              <a:pPr defTabSz="914400"/>
              <a:endParaRPr/>
            </a:p>
          </p:txBody>
        </p:sp>
        <p:sp>
          <p:nvSpPr>
            <p:cNvPr id="215" name="Line"/>
            <p:cNvSpPr/>
            <p:nvPr/>
          </p:nvSpPr>
          <p:spPr>
            <a:xfrm>
              <a:off x="0" y="6509410"/>
              <a:ext cx="24392287" cy="2"/>
            </a:xfrm>
            <a:prstGeom prst="line">
              <a:avLst/>
            </a:prstGeom>
            <a:noFill/>
            <a:ln w="25400" cap="flat">
              <a:solidFill>
                <a:srgbClr val="5E5E5E"/>
              </a:solidFill>
              <a:prstDash val="solid"/>
              <a:miter lim="400000"/>
            </a:ln>
            <a:effectLst/>
          </p:spPr>
          <p:txBody>
            <a:bodyPr wrap="square" lIns="45718" tIns="45718" rIns="45718" bIns="45718" numCol="1" anchor="t">
              <a:noAutofit/>
            </a:bodyPr>
            <a:lstStyle/>
            <a:p>
              <a:pPr defTabSz="914400"/>
              <a:endParaRPr/>
            </a:p>
          </p:txBody>
        </p:sp>
        <p:sp>
          <p:nvSpPr>
            <p:cNvPr id="216" name="Line"/>
            <p:cNvSpPr/>
            <p:nvPr/>
          </p:nvSpPr>
          <p:spPr>
            <a:xfrm>
              <a:off x="0" y="7811292"/>
              <a:ext cx="24392287" cy="2"/>
            </a:xfrm>
            <a:prstGeom prst="line">
              <a:avLst/>
            </a:prstGeom>
            <a:noFill/>
            <a:ln w="25400" cap="flat">
              <a:solidFill>
                <a:srgbClr val="5E5E5E"/>
              </a:solidFill>
              <a:prstDash val="solid"/>
              <a:miter lim="400000"/>
            </a:ln>
            <a:effectLst/>
          </p:spPr>
          <p:txBody>
            <a:bodyPr wrap="square" lIns="45718" tIns="45718" rIns="45718" bIns="45718" numCol="1" anchor="t">
              <a:noAutofit/>
            </a:bodyPr>
            <a:lstStyle/>
            <a:p>
              <a:pPr defTabSz="914400"/>
              <a:endParaRPr/>
            </a:p>
          </p:txBody>
        </p:sp>
        <p:sp>
          <p:nvSpPr>
            <p:cNvPr id="217" name="Line"/>
            <p:cNvSpPr/>
            <p:nvPr/>
          </p:nvSpPr>
          <p:spPr>
            <a:xfrm>
              <a:off x="0" y="-1"/>
              <a:ext cx="24392287" cy="2"/>
            </a:xfrm>
            <a:prstGeom prst="line">
              <a:avLst/>
            </a:prstGeom>
            <a:noFill/>
            <a:ln w="25400" cap="flat">
              <a:solidFill>
                <a:srgbClr val="5E5E5E"/>
              </a:solidFill>
              <a:prstDash val="solid"/>
              <a:miter lim="400000"/>
            </a:ln>
            <a:effectLst/>
          </p:spPr>
          <p:txBody>
            <a:bodyPr wrap="square" lIns="45718" tIns="45718" rIns="45718" bIns="45718" numCol="1" anchor="t">
              <a:noAutofit/>
            </a:bodyPr>
            <a:lstStyle/>
            <a:p>
              <a:pPr defTabSz="914400"/>
              <a:endParaRPr/>
            </a:p>
          </p:txBody>
        </p:sp>
      </p:grpSp>
      <p:sp>
        <p:nvSpPr>
          <p:cNvPr id="219" name="Activity 1: Finding solutions: Part B"/>
          <p:cNvSpPr txBox="1"/>
          <p:nvPr/>
        </p:nvSpPr>
        <p:spPr>
          <a:xfrm>
            <a:off x="5485476" y="1036175"/>
            <a:ext cx="17554546" cy="59106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pPr algn="r">
              <a:lnSpc>
                <a:spcPct val="120000"/>
              </a:lnSpc>
              <a:spcBef>
                <a:spcPts val="1200"/>
              </a:spcBef>
              <a:defRPr sz="2500"/>
            </a:pPr>
            <a:r>
              <a:t>Activity 1: </a:t>
            </a:r>
            <a:r>
              <a:rPr b="1"/>
              <a:t>Finding solutions</a:t>
            </a:r>
            <a:r>
              <a:t>: Part B</a:t>
            </a:r>
          </a:p>
        </p:txBody>
      </p:sp>
      <p:sp>
        <p:nvSpPr>
          <p:cNvPr id="220" name="Change"/>
          <p:cNvSpPr txBox="1"/>
          <p:nvPr/>
        </p:nvSpPr>
        <p:spPr>
          <a:xfrm>
            <a:off x="1252141" y="3445779"/>
            <a:ext cx="11226167" cy="10338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lvl1pPr>
              <a:lnSpc>
                <a:spcPct val="120000"/>
              </a:lnSpc>
              <a:spcBef>
                <a:spcPts val="1200"/>
              </a:spcBef>
              <a:defRPr sz="5000" b="1"/>
            </a:lvl1pPr>
          </a:lstStyle>
          <a:p>
            <a:r>
              <a:t>Change</a:t>
            </a:r>
          </a:p>
        </p:txBody>
      </p:sp>
      <p:sp>
        <p:nvSpPr>
          <p:cNvPr id="221" name="Line"/>
          <p:cNvSpPr/>
          <p:nvPr/>
        </p:nvSpPr>
        <p:spPr>
          <a:xfrm flipV="1">
            <a:off x="838199" y="3138793"/>
            <a:ext cx="3" cy="10600248"/>
          </a:xfrm>
          <a:prstGeom prst="line">
            <a:avLst/>
          </a:prstGeom>
          <a:ln w="25400">
            <a:solidFill>
              <a:srgbClr val="F27100"/>
            </a:solidFill>
            <a:miter lim="400000"/>
          </a:ln>
        </p:spPr>
        <p:txBody>
          <a:bodyPr lIns="45718" tIns="45718" rIns="45718" bIns="45718"/>
          <a:lstStyle/>
          <a:p>
            <a:pPr defTabSz="914400"/>
            <a:endParaRPr/>
          </a:p>
        </p:txBody>
      </p:sp>
    </p:spTree>
  </p:cSld>
  <p:clrMapOvr>
    <a:masterClrMapping/>
  </p:clrMapOvr>
  <p:transition spd="med"/>
</p:sld>
</file>

<file path=ppt/theme/theme1.xml><?xml version="1.0" encoding="utf-8"?>
<a:theme xmlns:a="http://schemas.openxmlformats.org/drawingml/2006/main" name="21_BasicWhite">
  <a:themeElements>
    <a:clrScheme name="21_BasicWhite">
      <a:dk1>
        <a:srgbClr val="000000"/>
      </a:dk1>
      <a:lt1>
        <a:srgbClr val="FFFFFF"/>
      </a:lt1>
      <a:dk2>
        <a:srgbClr val="A7A7A7"/>
      </a:dk2>
      <a:lt2>
        <a:srgbClr val="535353"/>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Arial"/>
        <a:ea typeface="Arial"/>
        <a:cs typeface="Arial"/>
      </a:majorFont>
      <a:minorFont>
        <a:latin typeface="Arial"/>
        <a:ea typeface="Arial"/>
        <a:cs typeface="Arial"/>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1_BasicWhite">
  <a:themeElements>
    <a:clrScheme name="21_BasicWhite">
      <a:dk1>
        <a:srgbClr val="000000"/>
      </a:dk1>
      <a:lt1>
        <a:srgbClr val="FFFFFF"/>
      </a:lt1>
      <a:dk2>
        <a:srgbClr val="A7A7A7"/>
      </a:dk2>
      <a:lt2>
        <a:srgbClr val="535353"/>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Arial"/>
        <a:ea typeface="Arial"/>
        <a:cs typeface="Arial"/>
      </a:majorFont>
      <a:minorFont>
        <a:latin typeface="Arial"/>
        <a:ea typeface="Arial"/>
        <a:cs typeface="Arial"/>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2543</TotalTime>
  <Words>718</Words>
  <Application>Microsoft Office PowerPoint</Application>
  <PresentationFormat>Custom</PresentationFormat>
  <Paragraphs>79</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Helvetica Neue</vt:lpstr>
      <vt:lpstr>Helvetica Neue Medium</vt:lpstr>
      <vt:lpstr>MarkPro</vt:lpstr>
      <vt:lpstr>MarkPro-Book</vt:lpstr>
      <vt:lpstr>21_BasicWhite</vt:lpstr>
      <vt:lpstr>Moving on up!</vt:lpstr>
      <vt:lpstr>PowerPoint Presentation</vt:lpstr>
      <vt:lpstr>PowerPoint Presentation</vt:lpstr>
      <vt:lpstr>PowerPoint Presentation</vt:lpstr>
      <vt:lpstr>PowerPoint Presentation</vt:lpstr>
      <vt:lpstr>PowerPoint Presentation</vt:lpstr>
      <vt:lpstr>Moving on up!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Moving on up!</dc:title>
  <dc:creator>Tom Pinfield</dc:creator>
  <cp:lastModifiedBy>Tom Pinfield</cp:lastModifiedBy>
  <cp:revision>12</cp:revision>
  <dcterms:modified xsi:type="dcterms:W3CDTF">2022-02-01T15:34:06Z</dcterms:modified>
</cp:coreProperties>
</file>