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1pPr>
    <a:lvl2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2pPr>
    <a:lvl3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3pPr>
    <a:lvl4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4pPr>
    <a:lvl5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5pPr>
    <a:lvl6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6pPr>
    <a:lvl7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7pPr>
    <a:lvl8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8pPr>
    <a:lvl9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a:ea typeface="Helvetica Neue"/>
          <a:cs typeface="Helvetica Neue"/>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a:ea typeface="Helvetica Neue"/>
          <a:cs typeface="Helvetica Neue"/>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a:ea typeface="Helvetica Neue"/>
          <a:cs typeface="Helvetica Neue"/>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a:ea typeface="Helvetica Neue"/>
          <a:cs typeface="Helvetica Neue"/>
        </a:font>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a:ea typeface="Helvetica Neue"/>
          <a:cs typeface="Helvetica Neue"/>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a:ea typeface="Helvetica Neue"/>
          <a:cs typeface="Helvetica Neue"/>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
          <a:latin typeface="Helvetica Neue"/>
          <a:ea typeface="Helvetica Neue"/>
          <a:cs typeface="Helvetica Neue"/>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
          <a:latin typeface="Helvetica Neue"/>
          <a:ea typeface="Helvetica Neue"/>
          <a:cs typeface="Helvetica Neue"/>
        </a:font>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
          <a:latin typeface="Helvetica Neue"/>
          <a:ea typeface="Helvetica Neue"/>
          <a:cs typeface="Helvetica Neue"/>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8"/>
    <p:restoredTop sz="94694"/>
  </p:normalViewPr>
  <p:slideViewPr>
    <p:cSldViewPr snapToGrid="0" snapToObjects="1">
      <p:cViewPr varScale="1">
        <p:scale>
          <a:sx n="28" d="100"/>
          <a:sy n="28" d="100"/>
        </p:scale>
        <p:origin x="11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lIns="50800" tIns="50800" rIns="50800" bIns="50800" anchor="b"/>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lIns="50800" tIns="50800" rIns="50800" bIns="50800"/>
          <a:lstStyle>
            <a:lvl1pPr marL="0" indent="0" defTabSz="825500">
              <a:lnSpc>
                <a:spcPct val="120000"/>
              </a:lnSpc>
              <a:spcBef>
                <a:spcPts val="2400"/>
              </a:spcBef>
              <a:buSzTx/>
              <a:buFontTx/>
              <a:buNone/>
              <a:defRPr sz="5000">
                <a:latin typeface="MarkPro-Book"/>
                <a:ea typeface="MarkPro-Book"/>
                <a:cs typeface="MarkPro-Book"/>
                <a:sym typeface="MarkPro-Book"/>
              </a:defRPr>
            </a:lvl1pPr>
          </a:lstStyle>
          <a:p>
            <a:r>
              <a:t>Presentation Subtitle</a:t>
            </a:r>
          </a:p>
        </p:txBody>
      </p:sp>
      <p:sp>
        <p:nvSpPr>
          <p:cNvPr id="14"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bg>
      <p:bgPr>
        <a:solidFill>
          <a:srgbClr val="FFFFFF"/>
        </a:solidFill>
        <a:effectLst/>
      </p:bgPr>
    </p:bg>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lIns="50800" tIns="50800" rIns="50800" bIns="50800" anchor="ctr"/>
          <a:lstStyle>
            <a:lvl1pPr marL="0" indent="0" defTabSz="825500">
              <a:lnSpc>
                <a:spcPct val="100000"/>
              </a:lnSpc>
              <a:spcBef>
                <a:spcPts val="2400"/>
              </a:spcBef>
              <a:buSzTx/>
              <a:buFontTx/>
              <a:buNone/>
            </a:lvl1pPr>
            <a:lvl2pPr marL="0" indent="0" defTabSz="825500">
              <a:lnSpc>
                <a:spcPct val="100000"/>
              </a:lnSpc>
              <a:spcBef>
                <a:spcPts val="2400"/>
              </a:spcBef>
              <a:buSzTx/>
              <a:buFontTx/>
              <a:buNone/>
            </a:lvl2pPr>
            <a:lvl3pPr marL="0" indent="0" defTabSz="825500">
              <a:lnSpc>
                <a:spcPct val="100000"/>
              </a:lnSpc>
              <a:spcBef>
                <a:spcPts val="2400"/>
              </a:spcBef>
              <a:buSzTx/>
              <a:buFontTx/>
              <a:buNone/>
            </a:lvl3pPr>
            <a:lvl4pPr marL="0" indent="0" defTabSz="825500">
              <a:lnSpc>
                <a:spcPct val="100000"/>
              </a:lnSpc>
              <a:spcBef>
                <a:spcPts val="2400"/>
              </a:spcBef>
              <a:buSzTx/>
              <a:buFontTx/>
              <a:buNone/>
            </a:lvl4pPr>
            <a:lvl5pPr marL="0" indent="0" defTabSz="825500">
              <a:lnSpc>
                <a:spcPct val="100000"/>
              </a:lnSpc>
              <a:spcBef>
                <a:spcPts val="2400"/>
              </a:spcBef>
              <a:buSzTx/>
              <a:buFontTx/>
              <a:buNone/>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bg>
      <p:bgPr>
        <a:solidFill>
          <a:srgbClr val="FFFFFF"/>
        </a:solidFill>
        <a:effectLst/>
      </p:bgPr>
    </p:bg>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lIns="50800" tIns="50800" rIns="50800" bIns="50800" anchor="b"/>
          <a:lstStyle>
            <a:lvl1pPr marL="0" indent="0" defTabSz="825500">
              <a:lnSpc>
                <a:spcPct val="100000"/>
              </a:lnSpc>
              <a:spcBef>
                <a:spcPts val="2400"/>
              </a:spcBef>
              <a:buSzTx/>
              <a:buFontTx/>
              <a:buNone/>
            </a:lvl1pPr>
            <a:lvl2pPr marL="0" indent="0" defTabSz="825500">
              <a:lnSpc>
                <a:spcPct val="100000"/>
              </a:lnSpc>
              <a:spcBef>
                <a:spcPts val="2400"/>
              </a:spcBef>
              <a:buSzTx/>
              <a:buFontTx/>
              <a:buNone/>
            </a:lvl2pPr>
            <a:lvl3pPr marL="0" indent="0" defTabSz="825500">
              <a:lnSpc>
                <a:spcPct val="100000"/>
              </a:lnSpc>
              <a:spcBef>
                <a:spcPts val="2400"/>
              </a:spcBef>
              <a:buSzTx/>
              <a:buFontTx/>
              <a:buNone/>
            </a:lvl3pPr>
            <a:lvl4pPr marL="0" indent="0" defTabSz="825500">
              <a:lnSpc>
                <a:spcPct val="100000"/>
              </a:lnSpc>
              <a:spcBef>
                <a:spcPts val="2400"/>
              </a:spcBef>
              <a:buSzTx/>
              <a:buFontTx/>
              <a:buNone/>
            </a:lvl4pPr>
            <a:lvl5pPr marL="0" indent="0" defTabSz="825500">
              <a:lnSpc>
                <a:spcPct val="100000"/>
              </a:lnSpc>
              <a:spcBef>
                <a:spcPts val="2400"/>
              </a:spcBef>
              <a:buSzTx/>
              <a:buFontTx/>
              <a:buNone/>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a:lstStyle>
            <a:lvl1pPr marL="0" indent="0" defTabSz="825500">
              <a:lnSpc>
                <a:spcPct val="120000"/>
              </a:lnSpc>
              <a:spcBef>
                <a:spcPts val="1200"/>
              </a:spcBef>
              <a:buSzTx/>
              <a:buFontTx/>
              <a:buNone/>
              <a:defRPr b="1">
                <a:latin typeface="Helvetica Neue"/>
                <a:ea typeface="Helvetica Neue"/>
                <a:cs typeface="Helvetica Neue"/>
                <a:sym typeface="Helvetica Neue"/>
              </a:defRPr>
            </a:lvl1pPr>
          </a:lstStyle>
          <a:p>
            <a:r>
              <a:t>Fact information</a:t>
            </a:r>
          </a:p>
        </p:txBody>
      </p:sp>
      <p:sp>
        <p:nvSpPr>
          <p:cNvPr id="108"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lIns="50800" tIns="50800" rIns="50800" bIns="50800"/>
          <a:lstStyle>
            <a:lvl1pPr marL="469900" indent="-300876" defTabSz="2438337">
              <a:spcBef>
                <a:spcPts val="1200"/>
              </a:spcBef>
              <a:buSzTx/>
              <a:buFont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solidFill>
          <a:srgbClr val="FFFFFF"/>
        </a:solidFill>
        <a:effectLst/>
      </p:bgPr>
    </p:bg>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prstGeom prst="rect">
            <a:avLst/>
          </a:prstGeom>
        </p:spPr>
        <p:txBody>
          <a:bodyPr/>
          <a:lstStyle/>
          <a:p>
            <a:r>
              <a:t>Title Text</a:t>
            </a:r>
          </a:p>
        </p:txBody>
      </p:sp>
      <p:sp>
        <p:nvSpPr>
          <p:cNvPr id="15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lIns="50800" tIns="50800" rIns="50800" bIns="50800" anchor="b"/>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lIns="50800" tIns="50800" rIns="50800" bIns="50800"/>
          <a:lstStyle>
            <a:lvl1pPr marL="0" indent="0" defTabSz="825500">
              <a:lnSpc>
                <a:spcPct val="120000"/>
              </a:lnSpc>
              <a:spcBef>
                <a:spcPts val="2400"/>
              </a:spcBef>
              <a:buSzTx/>
              <a:buFontTx/>
              <a:buNone/>
              <a:defRPr sz="5000">
                <a:latin typeface="MarkPro-Book"/>
                <a:ea typeface="MarkPro-Book"/>
                <a:cs typeface="MarkPro-Book"/>
                <a:sym typeface="MarkPro-Book"/>
              </a:defRPr>
            </a:lvl1pPr>
          </a:lstStyle>
          <a:p>
            <a:r>
              <a:t>Presentation Subtitle</a:t>
            </a:r>
          </a:p>
        </p:txBody>
      </p:sp>
      <p:sp>
        <p:nvSpPr>
          <p:cNvPr id="25"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bg>
      <p:bgPr>
        <a:solidFill>
          <a:srgbClr val="FFFFFF"/>
        </a:solidFill>
        <a:effectLst/>
      </p:bgPr>
    </p:bg>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lIns="50800" tIns="50800" rIns="50800" bIns="50800"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lIns="50800" tIns="50800" rIns="50800" bIns="50800"/>
          <a:lstStyle>
            <a:lvl1pPr marL="0" indent="0" defTabSz="825500">
              <a:lnSpc>
                <a:spcPct val="100000"/>
              </a:lnSpc>
              <a:spcBef>
                <a:spcPts val="2400"/>
              </a:spcBef>
              <a:buSzTx/>
              <a:buFontTx/>
              <a:buNone/>
            </a:lvl1pPr>
            <a:lvl2pPr marL="0" indent="0" defTabSz="825500">
              <a:lnSpc>
                <a:spcPct val="100000"/>
              </a:lnSpc>
              <a:spcBef>
                <a:spcPts val="2400"/>
              </a:spcBef>
              <a:buSzTx/>
              <a:buFontTx/>
              <a:buNone/>
            </a:lvl2pPr>
            <a:lvl3pPr marL="0" indent="0" defTabSz="825500">
              <a:lnSpc>
                <a:spcPct val="100000"/>
              </a:lnSpc>
              <a:spcBef>
                <a:spcPts val="2400"/>
              </a:spcBef>
              <a:buSzTx/>
              <a:buFontTx/>
              <a:buNone/>
            </a:lvl3pPr>
            <a:lvl4pPr marL="0" indent="0" defTabSz="825500">
              <a:lnSpc>
                <a:spcPct val="100000"/>
              </a:lnSpc>
              <a:spcBef>
                <a:spcPts val="2400"/>
              </a:spcBef>
              <a:buSzTx/>
              <a:buFontTx/>
              <a:buNone/>
            </a:lvl4pPr>
            <a:lvl5pPr marL="0" indent="0" defTabSz="825500">
              <a:lnSpc>
                <a:spcPct val="100000"/>
              </a:lnSpc>
              <a:spcBef>
                <a:spcPts val="2400"/>
              </a:spcBef>
              <a:buSzTx/>
              <a:buFontTx/>
              <a:buNone/>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185751" y="12864774"/>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lIns="50800" tIns="50800" rIns="50800" bIns="50800" anchor="t"/>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4"/>
          </a:xfrm>
          <a:prstGeom prst="rect">
            <a:avLst/>
          </a:prstGeom>
        </p:spPr>
        <p:txBody>
          <a:bodyPr lIns="50800" tIns="50800" rIns="50800" bIns="50800"/>
          <a:lstStyle>
            <a:lvl1pPr marL="317500" indent="-317500" defTabSz="2438337">
              <a:lnSpc>
                <a:spcPct val="120000"/>
              </a:lnSpc>
              <a:spcBef>
                <a:spcPts val="1200"/>
              </a:spcBef>
              <a:buSzPct val="123000"/>
              <a:buFontTx/>
              <a:defRPr sz="2500">
                <a:latin typeface="MarkPro"/>
                <a:ea typeface="MarkPro"/>
                <a:cs typeface="MarkPro"/>
                <a:sym typeface="MarkPro"/>
              </a:defRPr>
            </a:lvl1pPr>
          </a:lstStyle>
          <a:p>
            <a:r>
              <a:t>Slide bullet text</a:t>
            </a:r>
          </a:p>
        </p:txBody>
      </p:sp>
      <p:sp>
        <p:nvSpPr>
          <p:cNvPr id="45"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06500" y="4248503"/>
            <a:ext cx="21971000" cy="8256014"/>
          </a:xfrm>
          <a:prstGeom prst="rect">
            <a:avLst/>
          </a:prstGeom>
        </p:spPr>
        <p:txBody>
          <a:bodyPr lIns="50800" tIns="50800" rIns="50800" bIns="50800" numCol="2" spcCol="1098550"/>
          <a:lstStyle>
            <a:lvl1pPr marL="698500" indent="-698500">
              <a:buSzPct val="123000"/>
              <a:buFontTx/>
            </a:lvl1pPr>
            <a:lvl2pPr marL="1308100" indent="-698500">
              <a:buSzPct val="123000"/>
              <a:buFontTx/>
            </a:lvl2pPr>
            <a:lvl3pPr marL="1917700" indent="-698500">
              <a:buSzPct val="123000"/>
              <a:buFontTx/>
            </a:lvl3pPr>
            <a:lvl4pPr marL="2527300">
              <a:buSzPct val="123000"/>
              <a:buFontTx/>
            </a:lvl4pPr>
            <a:lvl5pPr marL="3136900">
              <a:buSzPct val="123000"/>
              <a:buFontTx/>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lIns="50800" tIns="50800" rIns="50800" bIns="50800"/>
          <a:lstStyle>
            <a:lvl1pPr marL="317500" indent="-317500" defTabSz="2438337">
              <a:lnSpc>
                <a:spcPct val="120000"/>
              </a:lnSpc>
              <a:spcBef>
                <a:spcPts val="1200"/>
              </a:spcBef>
              <a:buSzPct val="123000"/>
              <a:buFontTx/>
              <a:defRPr sz="2500">
                <a:latin typeface="MarkPro"/>
                <a:ea typeface="MarkPro"/>
                <a:cs typeface="MarkPro"/>
                <a:sym typeface="MarkPro"/>
              </a:defRPr>
            </a:lvl1pPr>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lIns="50800" tIns="50800" rIns="50800" bIns="50800" anchor="t"/>
          <a:lstStyle/>
          <a:p>
            <a:r>
              <a:t>Slide Title</a:t>
            </a:r>
          </a:p>
        </p:txBody>
      </p:sp>
      <p:sp>
        <p:nvSpPr>
          <p:cNvPr id="64"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FFFFFF"/>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lIns="50800" tIns="50800" rIns="50800" bIns="50800"/>
          <a:lstStyle/>
          <a:p>
            <a:r>
              <a:t>Section Title</a:t>
            </a:r>
          </a:p>
        </p:txBody>
      </p:sp>
      <p:sp>
        <p:nvSpPr>
          <p:cNvPr id="72" name="Slide Number"/>
          <p:cNvSpPr txBox="1">
            <a:spLocks noGrp="1"/>
          </p:cNvSpPr>
          <p:nvPr>
            <p:ph type="sldNum" sz="quarter" idx="2"/>
          </p:nvPr>
        </p:nvSpPr>
        <p:spPr>
          <a:xfrm>
            <a:off x="12185751" y="12864774"/>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0"/>
          </a:xfrm>
          <a:prstGeom prst="rect">
            <a:avLst/>
          </a:prstGeom>
        </p:spPr>
        <p:txBody>
          <a:bodyPr lIns="50800" tIns="50800" rIns="50800" bIns="50800" anchor="t"/>
          <a:lstStyle/>
          <a:p>
            <a:r>
              <a:t>Slide Title</a:t>
            </a:r>
          </a:p>
        </p:txBody>
      </p:sp>
      <p:sp>
        <p:nvSpPr>
          <p:cNvPr id="80"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lIns="50800" tIns="50800" rIns="50800" bIns="50800" anchor="t"/>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a:lstStyle>
            <a:lvl1pPr marL="0" indent="0" defTabSz="825500">
              <a:lnSpc>
                <a:spcPct val="100000"/>
              </a:lnSpc>
              <a:spcBef>
                <a:spcPts val="2400"/>
              </a:spcBef>
              <a:buSzTx/>
              <a:buFontTx/>
              <a:buNone/>
            </a:lvl1pPr>
            <a:lvl2pPr marL="1308100" indent="-698500" defTabSz="825500">
              <a:lnSpc>
                <a:spcPct val="100000"/>
              </a:lnSpc>
              <a:spcBef>
                <a:spcPts val="2400"/>
              </a:spcBef>
              <a:buSzPct val="123000"/>
              <a:buFontTx/>
            </a:lvl2pPr>
            <a:lvl3pPr marL="1917700" indent="-698500" defTabSz="825500">
              <a:lnSpc>
                <a:spcPct val="100000"/>
              </a:lnSpc>
              <a:spcBef>
                <a:spcPts val="2400"/>
              </a:spcBef>
              <a:buSzPct val="123000"/>
              <a:buFontTx/>
            </a:lvl3pPr>
            <a:lvl4pPr marL="2527300" defTabSz="825500">
              <a:lnSpc>
                <a:spcPct val="100000"/>
              </a:lnSpc>
              <a:spcBef>
                <a:spcPts val="2400"/>
              </a:spcBef>
              <a:buSzPct val="123000"/>
              <a:buFontTx/>
            </a:lvl4pPr>
            <a:lvl5pPr marL="3136900" defTabSz="825500">
              <a:lnSpc>
                <a:spcPct val="100000"/>
              </a:lnSpc>
              <a:spcBef>
                <a:spcPts val="2400"/>
              </a:spcBef>
              <a:buSzPct val="123000"/>
              <a:buFontTx/>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lIns="50800" tIns="50800" rIns="50800" bIns="50800"/>
          <a:lstStyle>
            <a:lvl1pPr marL="0" indent="0" defTabSz="825500">
              <a:lnSpc>
                <a:spcPct val="120000"/>
              </a:lnSpc>
              <a:spcBef>
                <a:spcPts val="1800"/>
              </a:spcBef>
              <a:buSzTx/>
              <a:buFontTx/>
              <a:buNone/>
              <a:defRPr spc="-99"/>
            </a:lvl1pPr>
          </a:lstStyle>
          <a:p>
            <a:r>
              <a:t>Agenda Topics</a:t>
            </a:r>
          </a:p>
        </p:txBody>
      </p:sp>
      <p:sp>
        <p:nvSpPr>
          <p:cNvPr id="91" name="Slide Number"/>
          <p:cNvSpPr txBox="1">
            <a:spLocks noGrp="1"/>
          </p:cNvSpPr>
          <p:nvPr>
            <p:ph type="sldNum" sz="quarter" idx="2"/>
          </p:nvPr>
        </p:nvSpPr>
        <p:spPr>
          <a:xfrm>
            <a:off x="12185751" y="12860540"/>
            <a:ext cx="608721" cy="595059"/>
          </a:xfrm>
          <a:prstGeom prst="rect">
            <a:avLst/>
          </a:prstGeom>
        </p:spPr>
        <p:txBody>
          <a:bodyPr lIns="50800" tIns="50800" rIns="50800" bIns="50800" anchor="b"/>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707600" y="12739656"/>
            <a:ext cx="689998" cy="676338"/>
          </a:xfrm>
          <a:prstGeom prst="rect">
            <a:avLst/>
          </a:prstGeom>
          <a:ln w="12700">
            <a:miter lim="400000"/>
          </a:ln>
        </p:spPr>
        <p:txBody>
          <a:bodyPr wrap="none" lIns="91438" tIns="91438" rIns="91438" bIns="91438" anchor="ctr">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1pPr>
      <a:lvl2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2pPr>
      <a:lvl3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3pPr>
      <a:lvl4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4pPr>
      <a:lvl5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5pPr>
      <a:lvl6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6pPr>
      <a:lvl7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7pPr>
      <a:lvl8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8pPr>
      <a:lvl9pPr marL="0" marR="0" indent="0" algn="l" defTabSz="2438337" rtl="0" latinLnBrk="0">
        <a:lnSpc>
          <a:spcPct val="80000"/>
        </a:lnSpc>
        <a:spcBef>
          <a:spcPts val="0"/>
        </a:spcBef>
        <a:spcAft>
          <a:spcPts val="0"/>
        </a:spcAft>
        <a:buClrTx/>
        <a:buSzTx/>
        <a:buFontTx/>
        <a:buNone/>
        <a:tabLst/>
        <a:defRPr sz="12000" b="1" i="0" u="none" strike="noStrike" cap="none" spc="-300" baseline="0">
          <a:solidFill>
            <a:srgbClr val="000000"/>
          </a:solidFill>
          <a:uFillTx/>
          <a:latin typeface="+mn-lt"/>
          <a:ea typeface="+mn-ea"/>
          <a:cs typeface="+mn-cs"/>
          <a:sym typeface="Arial"/>
        </a:defRPr>
      </a:lvl9pPr>
    </p:titleStyle>
    <p:bodyStyle>
      <a:lvl1pPr marL="449035" marR="0" indent="-449035" algn="l" defTabSz="1828800" rtl="0" latinLnBrk="0">
        <a:lnSpc>
          <a:spcPct val="90000"/>
        </a:lnSpc>
        <a:spcBef>
          <a:spcPts val="2000"/>
        </a:spcBef>
        <a:spcAft>
          <a:spcPts val="0"/>
        </a:spcAft>
        <a:buClrTx/>
        <a:buSzPct val="100000"/>
        <a:buFont typeface="Arial"/>
        <a:buChar char="•"/>
        <a:tabLst/>
        <a:defRPr sz="5500" b="0" i="0" u="none" strike="noStrike" cap="none" spc="0" baseline="0">
          <a:solidFill>
            <a:srgbClr val="000000"/>
          </a:solidFill>
          <a:uFillTx/>
          <a:latin typeface="+mn-lt"/>
          <a:ea typeface="+mn-ea"/>
          <a:cs typeface="+mn-cs"/>
          <a:sym typeface="Arial"/>
        </a:defRPr>
      </a:lvl1pPr>
      <a:lvl2pPr marL="981075" marR="0" indent="-523875" algn="l" defTabSz="1828800" rtl="0" latinLnBrk="0">
        <a:lnSpc>
          <a:spcPct val="90000"/>
        </a:lnSpc>
        <a:spcBef>
          <a:spcPts val="2000"/>
        </a:spcBef>
        <a:spcAft>
          <a:spcPts val="0"/>
        </a:spcAft>
        <a:buClrTx/>
        <a:buSzPct val="100000"/>
        <a:buFont typeface="Arial"/>
        <a:buChar char="•"/>
        <a:tabLst/>
        <a:defRPr sz="5500" b="0" i="0" u="none" strike="noStrike" cap="none" spc="0" baseline="0">
          <a:solidFill>
            <a:srgbClr val="000000"/>
          </a:solidFill>
          <a:uFillTx/>
          <a:latin typeface="+mn-lt"/>
          <a:ea typeface="+mn-ea"/>
          <a:cs typeface="+mn-cs"/>
          <a:sym typeface="Arial"/>
        </a:defRPr>
      </a:lvl2pPr>
      <a:lvl3pPr marL="1543049" marR="0" indent="-628649" algn="l" defTabSz="1828800" rtl="0" latinLnBrk="0">
        <a:lnSpc>
          <a:spcPct val="90000"/>
        </a:lnSpc>
        <a:spcBef>
          <a:spcPts val="2000"/>
        </a:spcBef>
        <a:spcAft>
          <a:spcPts val="0"/>
        </a:spcAft>
        <a:buClrTx/>
        <a:buSzPct val="100000"/>
        <a:buFont typeface="Arial"/>
        <a:buChar char="•"/>
        <a:tabLst/>
        <a:defRPr sz="5500" b="0" i="0" u="none" strike="noStrike" cap="none" spc="0" baseline="0">
          <a:solidFill>
            <a:srgbClr val="000000"/>
          </a:solidFill>
          <a:uFillTx/>
          <a:latin typeface="+mn-lt"/>
          <a:ea typeface="+mn-ea"/>
          <a:cs typeface="+mn-cs"/>
          <a:sym typeface="Arial"/>
        </a:defRPr>
      </a:lvl3pPr>
      <a:lvl4pPr marL="2070100" marR="0" indent="-698500" algn="l" defTabSz="1828800" rtl="0" latinLnBrk="0">
        <a:lnSpc>
          <a:spcPct val="90000"/>
        </a:lnSpc>
        <a:spcBef>
          <a:spcPts val="2000"/>
        </a:spcBef>
        <a:spcAft>
          <a:spcPts val="0"/>
        </a:spcAft>
        <a:buClrTx/>
        <a:buSzPct val="100000"/>
        <a:buFont typeface="Arial"/>
        <a:buChar char="•"/>
        <a:tabLst/>
        <a:defRPr sz="5500" b="0" i="0" u="none" strike="noStrike" cap="none" spc="0" baseline="0">
          <a:solidFill>
            <a:srgbClr val="000000"/>
          </a:solidFill>
          <a:uFillTx/>
          <a:latin typeface="+mn-lt"/>
          <a:ea typeface="+mn-ea"/>
          <a:cs typeface="+mn-cs"/>
          <a:sym typeface="Arial"/>
        </a:defRPr>
      </a:lvl4pPr>
      <a:lvl5pPr marL="2527300" marR="0" indent="-698500" algn="l" defTabSz="1828800" rtl="0" latinLnBrk="0">
        <a:lnSpc>
          <a:spcPct val="90000"/>
        </a:lnSpc>
        <a:spcBef>
          <a:spcPts val="2000"/>
        </a:spcBef>
        <a:spcAft>
          <a:spcPts val="0"/>
        </a:spcAft>
        <a:buClrTx/>
        <a:buSzPct val="100000"/>
        <a:buFont typeface="Arial"/>
        <a:buChar char="•"/>
        <a:tabLst/>
        <a:defRPr sz="5500" b="0" i="0" u="none" strike="noStrike" cap="none" spc="0" baseline="0">
          <a:solidFill>
            <a:srgbClr val="000000"/>
          </a:solidFill>
          <a:uFillTx/>
          <a:latin typeface="+mn-lt"/>
          <a:ea typeface="+mn-ea"/>
          <a:cs typeface="+mn-cs"/>
          <a:sym typeface="Arial"/>
        </a:defRPr>
      </a:lvl5pPr>
      <a:lvl6pPr marL="3746500" marR="0" indent="-698500" algn="l" defTabSz="1828800" rtl="0" latinLnBrk="0">
        <a:lnSpc>
          <a:spcPct val="90000"/>
        </a:lnSpc>
        <a:spcBef>
          <a:spcPts val="2000"/>
        </a:spcBef>
        <a:spcAft>
          <a:spcPts val="0"/>
        </a:spcAft>
        <a:buClrTx/>
        <a:buSzPct val="123000"/>
        <a:buFont typeface="Arial"/>
        <a:buChar char="•"/>
        <a:tabLst/>
        <a:defRPr sz="5500" b="0" i="0" u="none" strike="noStrike" cap="none" spc="0" baseline="0">
          <a:solidFill>
            <a:srgbClr val="000000"/>
          </a:solidFill>
          <a:uFillTx/>
          <a:latin typeface="+mn-lt"/>
          <a:ea typeface="+mn-ea"/>
          <a:cs typeface="+mn-cs"/>
          <a:sym typeface="Arial"/>
        </a:defRPr>
      </a:lvl6pPr>
      <a:lvl7pPr marL="4356100" marR="0" indent="-698500" algn="l" defTabSz="1828800" rtl="0" latinLnBrk="0">
        <a:lnSpc>
          <a:spcPct val="90000"/>
        </a:lnSpc>
        <a:spcBef>
          <a:spcPts val="2000"/>
        </a:spcBef>
        <a:spcAft>
          <a:spcPts val="0"/>
        </a:spcAft>
        <a:buClrTx/>
        <a:buSzPct val="123000"/>
        <a:buFont typeface="Arial"/>
        <a:buChar char="•"/>
        <a:tabLst/>
        <a:defRPr sz="5500" b="0" i="0" u="none" strike="noStrike" cap="none" spc="0" baseline="0">
          <a:solidFill>
            <a:srgbClr val="000000"/>
          </a:solidFill>
          <a:uFillTx/>
          <a:latin typeface="+mn-lt"/>
          <a:ea typeface="+mn-ea"/>
          <a:cs typeface="+mn-cs"/>
          <a:sym typeface="Arial"/>
        </a:defRPr>
      </a:lvl7pPr>
      <a:lvl8pPr marL="4965700" marR="0" indent="-698500" algn="l" defTabSz="1828800" rtl="0" latinLnBrk="0">
        <a:lnSpc>
          <a:spcPct val="90000"/>
        </a:lnSpc>
        <a:spcBef>
          <a:spcPts val="2000"/>
        </a:spcBef>
        <a:spcAft>
          <a:spcPts val="0"/>
        </a:spcAft>
        <a:buClrTx/>
        <a:buSzPct val="123000"/>
        <a:buFont typeface="Arial"/>
        <a:buChar char="•"/>
        <a:tabLst/>
        <a:defRPr sz="5500" b="0" i="0" u="none" strike="noStrike" cap="none" spc="0" baseline="0">
          <a:solidFill>
            <a:srgbClr val="000000"/>
          </a:solidFill>
          <a:uFillTx/>
          <a:latin typeface="+mn-lt"/>
          <a:ea typeface="+mn-ea"/>
          <a:cs typeface="+mn-cs"/>
          <a:sym typeface="Arial"/>
        </a:defRPr>
      </a:lvl8pPr>
      <a:lvl9pPr marL="5575300" marR="0" indent="-698500" algn="l" defTabSz="1828800" rtl="0" latinLnBrk="0">
        <a:lnSpc>
          <a:spcPct val="90000"/>
        </a:lnSpc>
        <a:spcBef>
          <a:spcPts val="2000"/>
        </a:spcBef>
        <a:spcAft>
          <a:spcPts val="0"/>
        </a:spcAft>
        <a:buClrTx/>
        <a:buSzPct val="123000"/>
        <a:buFont typeface="Arial"/>
        <a:buChar char="•"/>
        <a:tabLst/>
        <a:defRPr sz="5500" b="0" i="0" u="none" strike="noStrike" cap="none" spc="0" baseline="0">
          <a:solidFill>
            <a:srgbClr val="000000"/>
          </a:solidFill>
          <a:uFillTx/>
          <a:latin typeface="+mn-lt"/>
          <a:ea typeface="+mn-ea"/>
          <a:cs typeface="+mn-cs"/>
          <a:sym typeface="Arial"/>
        </a:defRPr>
      </a:lvl9pPr>
    </p:bodyStyle>
    <p:otherStyle>
      <a:lvl1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1pPr>
      <a:lvl2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2pPr>
      <a:lvl3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3pPr>
      <a:lvl4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4pPr>
      <a:lvl5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5pPr>
      <a:lvl6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6pPr>
      <a:lvl7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7pPr>
      <a:lvl8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8pPr>
      <a:lvl9pPr marL="0" marR="0" indent="0" algn="l" defTabSz="2438337" rtl="0" latinLnBrk="0">
        <a:lnSpc>
          <a:spcPct val="120000"/>
        </a:lnSpc>
        <a:spcBef>
          <a:spcPts val="1200"/>
        </a:spcBef>
        <a:spcAft>
          <a:spcPts val="0"/>
        </a:spcAft>
        <a:buClrTx/>
        <a:buSzTx/>
        <a:buFontTx/>
        <a:buNone/>
        <a:tabLst/>
        <a:defRPr sz="35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4FF5"/>
        </a:solidFill>
        <a:effectLst/>
      </p:bgPr>
    </p:bg>
    <p:spTree>
      <p:nvGrpSpPr>
        <p:cNvPr id="1" name=""/>
        <p:cNvGrpSpPr/>
        <p:nvPr/>
      </p:nvGrpSpPr>
      <p:grpSpPr>
        <a:xfrm>
          <a:off x="0" y="0"/>
          <a:ext cx="0" cy="0"/>
          <a:chOff x="0" y="0"/>
          <a:chExt cx="0" cy="0"/>
        </a:xfrm>
      </p:grpSpPr>
      <p:sp>
        <p:nvSpPr>
          <p:cNvPr id="160" name="Moving on up!"/>
          <p:cNvSpPr txBox="1">
            <a:spLocks noGrp="1"/>
          </p:cNvSpPr>
          <p:nvPr>
            <p:ph type="title"/>
          </p:nvPr>
        </p:nvSpPr>
        <p:spPr>
          <a:xfrm>
            <a:off x="1206495" y="3209991"/>
            <a:ext cx="21971006" cy="2491857"/>
          </a:xfrm>
          <a:prstGeom prst="rect">
            <a:avLst/>
          </a:prstGeom>
        </p:spPr>
        <p:txBody>
          <a:bodyPr anchor="t"/>
          <a:lstStyle>
            <a:lvl1pPr>
              <a:defRPr>
                <a:solidFill>
                  <a:srgbClr val="FFFFFF"/>
                </a:solidFill>
              </a:defRPr>
            </a:lvl1pPr>
          </a:lstStyle>
          <a:p>
            <a:r>
              <a:t>Moving on up!</a:t>
            </a:r>
          </a:p>
        </p:txBody>
      </p:sp>
      <p:pic>
        <p:nvPicPr>
          <p:cNvPr id="161" name="Childnet-Logo-White-RGB-No-background.png" descr="Childnet-Logo-White-RGB-No-background.png"/>
          <p:cNvPicPr>
            <a:picLocks noChangeAspect="1"/>
          </p:cNvPicPr>
          <p:nvPr/>
        </p:nvPicPr>
        <p:blipFill>
          <a:blip r:embed="rId2"/>
          <a:stretch>
            <a:fillRect/>
          </a:stretch>
        </p:blipFill>
        <p:spPr>
          <a:xfrm>
            <a:off x="762425" y="326720"/>
            <a:ext cx="5105185" cy="1873604"/>
          </a:xfrm>
          <a:prstGeom prst="rect">
            <a:avLst/>
          </a:prstGeom>
          <a:ln w="12700">
            <a:miter lim="400000"/>
          </a:ln>
        </p:spPr>
      </p:pic>
      <p:pic>
        <p:nvPicPr>
          <p:cNvPr id="162" name="Moving-on-up_On-blue_Long.png" descr="Moving-on-up_On-blue_Long.png"/>
          <p:cNvPicPr>
            <a:picLocks noChangeAspect="1"/>
          </p:cNvPicPr>
          <p:nvPr/>
        </p:nvPicPr>
        <p:blipFill>
          <a:blip r:embed="rId3"/>
          <a:stretch>
            <a:fillRect/>
          </a:stretch>
        </p:blipFill>
        <p:spPr>
          <a:xfrm>
            <a:off x="13246678" y="1866623"/>
            <a:ext cx="9990751" cy="1251973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60" name="request.png" descr="request.png"/>
          <p:cNvPicPr>
            <a:picLocks noChangeAspect="1"/>
          </p:cNvPicPr>
          <p:nvPr/>
        </p:nvPicPr>
        <p:blipFill>
          <a:blip r:embed="rId2"/>
          <a:stretch>
            <a:fillRect/>
          </a:stretch>
        </p:blipFill>
        <p:spPr>
          <a:xfrm>
            <a:off x="2384088" y="7729145"/>
            <a:ext cx="7951689" cy="3088231"/>
          </a:xfrm>
          <a:prstGeom prst="rect">
            <a:avLst/>
          </a:prstGeom>
          <a:ln w="12700">
            <a:miter lim="400000"/>
          </a:ln>
        </p:spPr>
      </p:pic>
      <p:sp>
        <p:nvSpPr>
          <p:cNvPr id="261" name="Rounded Rectangle"/>
          <p:cNvSpPr/>
          <p:nvPr/>
        </p:nvSpPr>
        <p:spPr>
          <a:xfrm>
            <a:off x="1902918" y="3022741"/>
            <a:ext cx="8993818" cy="4231847"/>
          </a:xfrm>
          <a:prstGeom prst="roundRect">
            <a:avLst>
              <a:gd name="adj" fmla="val 4769"/>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62" name="left.png" descr="left.png"/>
          <p:cNvPicPr>
            <a:picLocks noChangeAspect="1"/>
          </p:cNvPicPr>
          <p:nvPr/>
        </p:nvPicPr>
        <p:blipFill>
          <a:blip r:embed="rId3"/>
          <a:stretch>
            <a:fillRect/>
          </a:stretch>
        </p:blipFill>
        <p:spPr>
          <a:xfrm>
            <a:off x="1428519" y="6452713"/>
            <a:ext cx="725503" cy="471873"/>
          </a:xfrm>
          <a:prstGeom prst="rect">
            <a:avLst/>
          </a:prstGeom>
          <a:ln w="12700">
            <a:miter lim="400000"/>
          </a:ln>
        </p:spPr>
      </p:pic>
      <p:pic>
        <p:nvPicPr>
          <p:cNvPr id="263" name="Childnet-Logo-Black-RGB-No-background.png" descr="Childnet-Logo-Black-RGB-No-background.png"/>
          <p:cNvPicPr>
            <a:picLocks noChangeAspect="1"/>
          </p:cNvPicPr>
          <p:nvPr/>
        </p:nvPicPr>
        <p:blipFill>
          <a:blip r:embed="rId4"/>
          <a:stretch>
            <a:fillRect/>
          </a:stretch>
        </p:blipFill>
        <p:spPr>
          <a:xfrm>
            <a:off x="758330" y="325658"/>
            <a:ext cx="5105184" cy="1873604"/>
          </a:xfrm>
          <a:prstGeom prst="rect">
            <a:avLst/>
          </a:prstGeom>
          <a:ln w="12700">
            <a:miter lim="400000"/>
          </a:ln>
        </p:spPr>
      </p:pic>
      <p:sp>
        <p:nvSpPr>
          <p:cNvPr id="264" name="Hey. You probably don’t remember me. I was at your old school. Add me here and we can meet up"/>
          <p:cNvSpPr txBox="1"/>
          <p:nvPr/>
        </p:nvSpPr>
        <p:spPr>
          <a:xfrm>
            <a:off x="2628895" y="3428391"/>
            <a:ext cx="7541863" cy="3635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Hey. You probably don’t remember me. I was at your old school. Add me here and we can meet up</a:t>
            </a:r>
          </a:p>
        </p:txBody>
      </p:sp>
      <p:sp>
        <p:nvSpPr>
          <p:cNvPr id="265" name="Ask for help…"/>
          <p:cNvSpPr txBox="1"/>
          <p:nvPr/>
        </p:nvSpPr>
        <p:spPr>
          <a:xfrm>
            <a:off x="12812340" y="2951318"/>
            <a:ext cx="9990558" cy="10853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spcBef>
                <a:spcPts val="2000"/>
              </a:spcBef>
              <a:defRPr sz="5000" b="1"/>
            </a:pPr>
            <a:r>
              <a:rPr dirty="0"/>
              <a:t>Ask for help</a:t>
            </a:r>
          </a:p>
          <a:p>
            <a:pPr>
              <a:spcBef>
                <a:spcPts val="2000"/>
              </a:spcBef>
            </a:pPr>
            <a:r>
              <a:rPr dirty="0"/>
              <a:t>This person is talking about meeting up and Yazmeen cannot be sure who they are. Anyone could say they were an old friend from school and sadly some people will pretend to be someone else or simply message anyone.</a:t>
            </a:r>
          </a:p>
          <a:p>
            <a:pPr>
              <a:spcBef>
                <a:spcPts val="2000"/>
              </a:spcBef>
            </a:pPr>
            <a:r>
              <a:rPr dirty="0"/>
              <a:t>After talking to an adult, it is best that they block and report the person too.</a:t>
            </a:r>
          </a:p>
        </p:txBody>
      </p:sp>
      <p:sp>
        <p:nvSpPr>
          <p:cNvPr id="266" name="C"/>
          <p:cNvSpPr txBox="1"/>
          <p:nvPr/>
        </p:nvSpPr>
        <p:spPr>
          <a:xfrm>
            <a:off x="1286929" y="3441463"/>
            <a:ext cx="1126439" cy="996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C</a:t>
            </a:r>
          </a:p>
        </p:txBody>
      </p:sp>
      <p:sp>
        <p:nvSpPr>
          <p:cNvPr id="267" name="Circle"/>
          <p:cNvSpPr/>
          <p:nvPr/>
        </p:nvSpPr>
        <p:spPr>
          <a:xfrm>
            <a:off x="10509729" y="9217558"/>
            <a:ext cx="1270003" cy="1270003"/>
          </a:xfrm>
          <a:prstGeom prst="ellipse">
            <a:avLst/>
          </a:prstGeom>
          <a:solidFill>
            <a:srgbClr val="FFC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8" name="Triangle"/>
          <p:cNvSpPr/>
          <p:nvPr/>
        </p:nvSpPr>
        <p:spPr>
          <a:xfrm>
            <a:off x="10566879" y="9882836"/>
            <a:ext cx="492518" cy="5449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C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9" name="Circle"/>
          <p:cNvSpPr/>
          <p:nvPr/>
        </p:nvSpPr>
        <p:spPr>
          <a:xfrm>
            <a:off x="7089665"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70" name="Circle"/>
          <p:cNvSpPr/>
          <p:nvPr/>
        </p:nvSpPr>
        <p:spPr>
          <a:xfrm>
            <a:off x="8800804"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71" name="tick c.png" descr="tick c.png"/>
          <p:cNvPicPr>
            <a:picLocks noChangeAspect="1"/>
          </p:cNvPicPr>
          <p:nvPr/>
        </p:nvPicPr>
        <p:blipFill>
          <a:blip r:embed="rId5"/>
          <a:stretch>
            <a:fillRect/>
          </a:stretch>
        </p:blipFill>
        <p:spPr>
          <a:xfrm>
            <a:off x="8758315" y="9172148"/>
            <a:ext cx="1354981" cy="1365246"/>
          </a:xfrm>
          <a:prstGeom prst="rect">
            <a:avLst/>
          </a:prstGeom>
          <a:ln w="12700">
            <a:miter lim="400000"/>
          </a:ln>
        </p:spPr>
      </p:pic>
      <p:pic>
        <p:nvPicPr>
          <p:cNvPr id="272" name="nope c.png" descr="nope c.png"/>
          <p:cNvPicPr>
            <a:picLocks noChangeAspect="1"/>
          </p:cNvPicPr>
          <p:nvPr/>
        </p:nvPicPr>
        <p:blipFill>
          <a:blip r:embed="rId6"/>
          <a:stretch>
            <a:fillRect/>
          </a:stretch>
        </p:blipFill>
        <p:spPr>
          <a:xfrm>
            <a:off x="7054497" y="9184602"/>
            <a:ext cx="1340341" cy="1340341"/>
          </a:xfrm>
          <a:prstGeom prst="rect">
            <a:avLst/>
          </a:prstGeom>
          <a:ln w="12700">
            <a:miter lim="400000"/>
          </a:ln>
        </p:spPr>
      </p:pic>
      <p:pic>
        <p:nvPicPr>
          <p:cNvPr id="273" name="help c.png" descr="help c.png"/>
          <p:cNvPicPr>
            <a:picLocks noChangeAspect="1"/>
          </p:cNvPicPr>
          <p:nvPr/>
        </p:nvPicPr>
        <p:blipFill>
          <a:blip r:embed="rId7"/>
          <a:stretch>
            <a:fillRect/>
          </a:stretch>
        </p:blipFill>
        <p:spPr>
          <a:xfrm>
            <a:off x="10467240" y="9169975"/>
            <a:ext cx="1354982" cy="1365169"/>
          </a:xfrm>
          <a:prstGeom prst="rect">
            <a:avLst/>
          </a:prstGeom>
          <a:ln w="12700">
            <a:miter lim="400000"/>
          </a:ln>
        </p:spPr>
      </p:pic>
      <p:sp>
        <p:nvSpPr>
          <p:cNvPr id="274" name="?"/>
          <p:cNvSpPr txBox="1"/>
          <p:nvPr/>
        </p:nvSpPr>
        <p:spPr>
          <a:xfrm>
            <a:off x="5401729" y="8078021"/>
            <a:ext cx="2779859" cy="889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a:t>
            </a:r>
          </a:p>
        </p:txBody>
      </p:sp>
      <p:pic>
        <p:nvPicPr>
          <p:cNvPr id="275" name="ava2.png" descr="ava2.png"/>
          <p:cNvPicPr>
            <a:picLocks noChangeAspect="1"/>
          </p:cNvPicPr>
          <p:nvPr/>
        </p:nvPicPr>
        <p:blipFill>
          <a:blip r:embed="rId8"/>
          <a:stretch>
            <a:fillRect/>
          </a:stretch>
        </p:blipFill>
        <p:spPr>
          <a:xfrm>
            <a:off x="2816761" y="8077912"/>
            <a:ext cx="2460016" cy="2427304"/>
          </a:xfrm>
          <a:prstGeom prst="rect">
            <a:avLst/>
          </a:prstGeom>
          <a:ln w="12700">
            <a:miter lim="400000"/>
          </a:ln>
        </p:spPr>
      </p:pic>
      <p:pic>
        <p:nvPicPr>
          <p:cNvPr id="19" name="help c.png" descr="help c.png">
            <a:extLst>
              <a:ext uri="{FF2B5EF4-FFF2-40B4-BE49-F238E27FC236}">
                <a16:creationId xmlns:a16="http://schemas.microsoft.com/office/drawing/2014/main" id="{D7A3506C-7AD5-B349-944C-38D46850AA8B}"/>
              </a:ext>
            </a:extLst>
          </p:cNvPr>
          <p:cNvPicPr>
            <a:picLocks noChangeAspect="1"/>
          </p:cNvPicPr>
          <p:nvPr/>
        </p:nvPicPr>
        <p:blipFill>
          <a:blip r:embed="rId7"/>
          <a:stretch>
            <a:fillRect/>
          </a:stretch>
        </p:blipFill>
        <p:spPr>
          <a:xfrm>
            <a:off x="16881800" y="3177082"/>
            <a:ext cx="737377" cy="74292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78" name="request.png" descr="request.png"/>
          <p:cNvPicPr>
            <a:picLocks noChangeAspect="1"/>
          </p:cNvPicPr>
          <p:nvPr/>
        </p:nvPicPr>
        <p:blipFill>
          <a:blip r:embed="rId2"/>
          <a:stretch>
            <a:fillRect/>
          </a:stretch>
        </p:blipFill>
        <p:spPr>
          <a:xfrm>
            <a:off x="2384088" y="7729145"/>
            <a:ext cx="7951689" cy="3088231"/>
          </a:xfrm>
          <a:prstGeom prst="rect">
            <a:avLst/>
          </a:prstGeom>
          <a:ln w="12700">
            <a:miter lim="400000"/>
          </a:ln>
        </p:spPr>
      </p:pic>
      <p:sp>
        <p:nvSpPr>
          <p:cNvPr id="279" name="Rounded Rectangle"/>
          <p:cNvSpPr/>
          <p:nvPr/>
        </p:nvSpPr>
        <p:spPr>
          <a:xfrm>
            <a:off x="1902918" y="3022741"/>
            <a:ext cx="8993818" cy="4231847"/>
          </a:xfrm>
          <a:prstGeom prst="roundRect">
            <a:avLst>
              <a:gd name="adj" fmla="val 4769"/>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80" name="left.png" descr="left.png"/>
          <p:cNvPicPr>
            <a:picLocks noChangeAspect="1"/>
          </p:cNvPicPr>
          <p:nvPr/>
        </p:nvPicPr>
        <p:blipFill>
          <a:blip r:embed="rId3"/>
          <a:stretch>
            <a:fillRect/>
          </a:stretch>
        </p:blipFill>
        <p:spPr>
          <a:xfrm>
            <a:off x="1428519" y="6452713"/>
            <a:ext cx="725503" cy="471873"/>
          </a:xfrm>
          <a:prstGeom prst="rect">
            <a:avLst/>
          </a:prstGeom>
          <a:ln w="12700">
            <a:miter lim="400000"/>
          </a:ln>
        </p:spPr>
      </p:pic>
      <p:pic>
        <p:nvPicPr>
          <p:cNvPr id="281" name="Childnet-Logo-Black-RGB-No-background.png" descr="Childnet-Logo-Black-RGB-No-background.png"/>
          <p:cNvPicPr>
            <a:picLocks noChangeAspect="1"/>
          </p:cNvPicPr>
          <p:nvPr/>
        </p:nvPicPr>
        <p:blipFill>
          <a:blip r:embed="rId4"/>
          <a:stretch>
            <a:fillRect/>
          </a:stretch>
        </p:blipFill>
        <p:spPr>
          <a:xfrm>
            <a:off x="758330" y="325658"/>
            <a:ext cx="5105184" cy="1873604"/>
          </a:xfrm>
          <a:prstGeom prst="rect">
            <a:avLst/>
          </a:prstGeom>
          <a:ln w="12700">
            <a:miter lim="400000"/>
          </a:ln>
        </p:spPr>
      </p:pic>
      <p:sp>
        <p:nvSpPr>
          <p:cNvPr id="282" name="Hey Yazmeen! I’m a friend of Shana. Luca"/>
          <p:cNvSpPr txBox="1"/>
          <p:nvPr/>
        </p:nvSpPr>
        <p:spPr>
          <a:xfrm>
            <a:off x="2628895" y="3428391"/>
            <a:ext cx="7060947" cy="3635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Hey Yazmeen! I’m a friend of Shana. Luca</a:t>
            </a:r>
          </a:p>
        </p:txBody>
      </p:sp>
      <p:sp>
        <p:nvSpPr>
          <p:cNvPr id="283" name="Ask for help…"/>
          <p:cNvSpPr txBox="1"/>
          <p:nvPr/>
        </p:nvSpPr>
        <p:spPr>
          <a:xfrm>
            <a:off x="12812339" y="2963596"/>
            <a:ext cx="9381370" cy="10853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spcBef>
                <a:spcPts val="2000"/>
              </a:spcBef>
              <a:defRPr sz="5000" b="1"/>
            </a:pPr>
            <a:r>
              <a:t>Ask for help </a:t>
            </a:r>
          </a:p>
          <a:p>
            <a:pPr>
              <a:spcBef>
                <a:spcPts val="2000"/>
              </a:spcBef>
            </a:pPr>
            <a:r>
              <a:t>Luca is saying he is a friend of a friend but they might not be. This person might be a stranger who has seen Yazmeen mention Shana online in a comment or photo. Yazmeen could also ask her friend Shana to see if this is someone she knows. Even if it is genuine, the safest thing is to wait till she meets Luca and if they get on well, add him then.</a:t>
            </a:r>
          </a:p>
        </p:txBody>
      </p:sp>
      <p:sp>
        <p:nvSpPr>
          <p:cNvPr id="284" name="D"/>
          <p:cNvSpPr txBox="1"/>
          <p:nvPr/>
        </p:nvSpPr>
        <p:spPr>
          <a:xfrm>
            <a:off x="1286929" y="3441463"/>
            <a:ext cx="1126439" cy="996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D</a:t>
            </a:r>
          </a:p>
        </p:txBody>
      </p:sp>
      <p:sp>
        <p:nvSpPr>
          <p:cNvPr id="285" name="Circle"/>
          <p:cNvSpPr/>
          <p:nvPr/>
        </p:nvSpPr>
        <p:spPr>
          <a:xfrm>
            <a:off x="10509729" y="9217558"/>
            <a:ext cx="1270003" cy="1270003"/>
          </a:xfrm>
          <a:prstGeom prst="ellipse">
            <a:avLst/>
          </a:prstGeom>
          <a:solidFill>
            <a:srgbClr val="FFC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86" name="Triangle"/>
          <p:cNvSpPr/>
          <p:nvPr/>
        </p:nvSpPr>
        <p:spPr>
          <a:xfrm>
            <a:off x="10566879" y="9882836"/>
            <a:ext cx="492518" cy="5449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C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87" name="Circle"/>
          <p:cNvSpPr/>
          <p:nvPr/>
        </p:nvSpPr>
        <p:spPr>
          <a:xfrm>
            <a:off x="7089665"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88" name="Circle"/>
          <p:cNvSpPr/>
          <p:nvPr/>
        </p:nvSpPr>
        <p:spPr>
          <a:xfrm>
            <a:off x="8800804"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89" name="tick c.png" descr="tick c.png"/>
          <p:cNvPicPr>
            <a:picLocks noChangeAspect="1"/>
          </p:cNvPicPr>
          <p:nvPr/>
        </p:nvPicPr>
        <p:blipFill>
          <a:blip r:embed="rId5"/>
          <a:stretch>
            <a:fillRect/>
          </a:stretch>
        </p:blipFill>
        <p:spPr>
          <a:xfrm>
            <a:off x="8758315" y="9172148"/>
            <a:ext cx="1354981" cy="1365246"/>
          </a:xfrm>
          <a:prstGeom prst="rect">
            <a:avLst/>
          </a:prstGeom>
          <a:ln w="12700">
            <a:miter lim="400000"/>
          </a:ln>
        </p:spPr>
      </p:pic>
      <p:pic>
        <p:nvPicPr>
          <p:cNvPr id="290" name="nope c.png" descr="nope c.png"/>
          <p:cNvPicPr>
            <a:picLocks noChangeAspect="1"/>
          </p:cNvPicPr>
          <p:nvPr/>
        </p:nvPicPr>
        <p:blipFill>
          <a:blip r:embed="rId6"/>
          <a:stretch>
            <a:fillRect/>
          </a:stretch>
        </p:blipFill>
        <p:spPr>
          <a:xfrm>
            <a:off x="7054497" y="9184602"/>
            <a:ext cx="1340341" cy="1340341"/>
          </a:xfrm>
          <a:prstGeom prst="rect">
            <a:avLst/>
          </a:prstGeom>
          <a:ln w="12700">
            <a:miter lim="400000"/>
          </a:ln>
        </p:spPr>
      </p:pic>
      <p:pic>
        <p:nvPicPr>
          <p:cNvPr id="291" name="help c.png" descr="help c.png"/>
          <p:cNvPicPr>
            <a:picLocks noChangeAspect="1"/>
          </p:cNvPicPr>
          <p:nvPr/>
        </p:nvPicPr>
        <p:blipFill>
          <a:blip r:embed="rId7"/>
          <a:stretch>
            <a:fillRect/>
          </a:stretch>
        </p:blipFill>
        <p:spPr>
          <a:xfrm>
            <a:off x="10467240" y="9169975"/>
            <a:ext cx="1354982" cy="1365169"/>
          </a:xfrm>
          <a:prstGeom prst="rect">
            <a:avLst/>
          </a:prstGeom>
          <a:ln w="12700">
            <a:miter lim="400000"/>
          </a:ln>
        </p:spPr>
      </p:pic>
      <p:sp>
        <p:nvSpPr>
          <p:cNvPr id="292" name="Luca"/>
          <p:cNvSpPr txBox="1"/>
          <p:nvPr/>
        </p:nvSpPr>
        <p:spPr>
          <a:xfrm>
            <a:off x="5401729" y="8078021"/>
            <a:ext cx="2779859" cy="889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Luca</a:t>
            </a:r>
          </a:p>
        </p:txBody>
      </p:sp>
      <p:pic>
        <p:nvPicPr>
          <p:cNvPr id="293" name="luca.png" descr="luca.png"/>
          <p:cNvPicPr>
            <a:picLocks noChangeAspect="1"/>
          </p:cNvPicPr>
          <p:nvPr/>
        </p:nvPicPr>
        <p:blipFill>
          <a:blip r:embed="rId8"/>
          <a:stretch>
            <a:fillRect/>
          </a:stretch>
        </p:blipFill>
        <p:spPr>
          <a:xfrm>
            <a:off x="2798210" y="8041303"/>
            <a:ext cx="2497118" cy="2463913"/>
          </a:xfrm>
          <a:prstGeom prst="rect">
            <a:avLst/>
          </a:prstGeom>
          <a:ln w="12700">
            <a:miter lim="400000"/>
          </a:ln>
        </p:spPr>
      </p:pic>
      <p:pic>
        <p:nvPicPr>
          <p:cNvPr id="294" name="help c.png" descr="help c.png"/>
          <p:cNvPicPr>
            <a:picLocks noChangeAspect="1"/>
          </p:cNvPicPr>
          <p:nvPr/>
        </p:nvPicPr>
        <p:blipFill>
          <a:blip r:embed="rId7"/>
          <a:stretch>
            <a:fillRect/>
          </a:stretch>
        </p:blipFill>
        <p:spPr>
          <a:xfrm>
            <a:off x="16881800" y="3177082"/>
            <a:ext cx="737377" cy="74292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296" name="Rectangle"/>
          <p:cNvSpPr/>
          <p:nvPr/>
        </p:nvSpPr>
        <p:spPr>
          <a:xfrm>
            <a:off x="-4144" y="5076073"/>
            <a:ext cx="24392288" cy="10449953"/>
          </a:xfrm>
          <a:prstGeom prst="rect">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97" name="Line"/>
          <p:cNvSpPr/>
          <p:nvPr/>
        </p:nvSpPr>
        <p:spPr>
          <a:xfrm>
            <a:off x="-4144" y="8090234"/>
            <a:ext cx="24392288" cy="2"/>
          </a:xfrm>
          <a:prstGeom prst="line">
            <a:avLst/>
          </a:prstGeom>
          <a:ln w="25400">
            <a:solidFill>
              <a:srgbClr val="5E5E5E"/>
            </a:solidFill>
            <a:miter lim="400000"/>
          </a:ln>
        </p:spPr>
        <p:txBody>
          <a:bodyPr lIns="45718" tIns="45718" rIns="45718" bIns="45718"/>
          <a:lstStyle/>
          <a:p>
            <a:pPr defTabSz="914400">
              <a:lnSpc>
                <a:spcPct val="100000"/>
              </a:lnSpc>
              <a:spcBef>
                <a:spcPts val="0"/>
              </a:spcBef>
              <a:defRPr sz="1800"/>
            </a:pPr>
            <a:endParaRPr/>
          </a:p>
        </p:txBody>
      </p:sp>
      <p:sp>
        <p:nvSpPr>
          <p:cNvPr id="298" name="Line"/>
          <p:cNvSpPr/>
          <p:nvPr/>
        </p:nvSpPr>
        <p:spPr>
          <a:xfrm>
            <a:off x="-4144" y="9392116"/>
            <a:ext cx="24392288" cy="2"/>
          </a:xfrm>
          <a:prstGeom prst="line">
            <a:avLst/>
          </a:prstGeom>
          <a:ln w="25400">
            <a:solidFill>
              <a:srgbClr val="5E5E5E"/>
            </a:solidFill>
            <a:miter lim="400000"/>
          </a:ln>
        </p:spPr>
        <p:txBody>
          <a:bodyPr lIns="45718" tIns="45718" rIns="45718" bIns="45718"/>
          <a:lstStyle/>
          <a:p>
            <a:pPr defTabSz="914400">
              <a:lnSpc>
                <a:spcPct val="100000"/>
              </a:lnSpc>
              <a:spcBef>
                <a:spcPts val="0"/>
              </a:spcBef>
              <a:defRPr sz="1800"/>
            </a:pPr>
            <a:endParaRPr/>
          </a:p>
        </p:txBody>
      </p:sp>
      <p:sp>
        <p:nvSpPr>
          <p:cNvPr id="299" name="Line"/>
          <p:cNvSpPr/>
          <p:nvPr/>
        </p:nvSpPr>
        <p:spPr>
          <a:xfrm>
            <a:off x="-4144" y="10693997"/>
            <a:ext cx="24392288" cy="2"/>
          </a:xfrm>
          <a:prstGeom prst="line">
            <a:avLst/>
          </a:prstGeom>
          <a:ln w="25400">
            <a:solidFill>
              <a:srgbClr val="5E5E5E"/>
            </a:solidFill>
            <a:miter lim="400000"/>
          </a:ln>
        </p:spPr>
        <p:txBody>
          <a:bodyPr lIns="45718" tIns="45718" rIns="45718" bIns="45718"/>
          <a:lstStyle/>
          <a:p>
            <a:pPr defTabSz="914400">
              <a:lnSpc>
                <a:spcPct val="100000"/>
              </a:lnSpc>
              <a:spcBef>
                <a:spcPts val="0"/>
              </a:spcBef>
              <a:defRPr sz="1800"/>
            </a:pPr>
            <a:endParaRPr/>
          </a:p>
        </p:txBody>
      </p:sp>
      <p:sp>
        <p:nvSpPr>
          <p:cNvPr id="300" name="Line"/>
          <p:cNvSpPr/>
          <p:nvPr/>
        </p:nvSpPr>
        <p:spPr>
          <a:xfrm>
            <a:off x="-4144" y="11995880"/>
            <a:ext cx="24392288" cy="2"/>
          </a:xfrm>
          <a:prstGeom prst="line">
            <a:avLst/>
          </a:prstGeom>
          <a:ln w="25400">
            <a:solidFill>
              <a:srgbClr val="5E5E5E"/>
            </a:solidFill>
            <a:miter lim="400000"/>
          </a:ln>
        </p:spPr>
        <p:txBody>
          <a:bodyPr lIns="45718" tIns="45718" rIns="45718" bIns="45718"/>
          <a:lstStyle/>
          <a:p>
            <a:pPr defTabSz="914400">
              <a:lnSpc>
                <a:spcPct val="100000"/>
              </a:lnSpc>
              <a:spcBef>
                <a:spcPts val="0"/>
              </a:spcBef>
              <a:defRPr sz="1800"/>
            </a:pPr>
            <a:endParaRPr/>
          </a:p>
        </p:txBody>
      </p:sp>
      <p:sp>
        <p:nvSpPr>
          <p:cNvPr id="301" name="Line"/>
          <p:cNvSpPr/>
          <p:nvPr/>
        </p:nvSpPr>
        <p:spPr>
          <a:xfrm>
            <a:off x="-4144" y="13297763"/>
            <a:ext cx="24392288" cy="2"/>
          </a:xfrm>
          <a:prstGeom prst="line">
            <a:avLst/>
          </a:prstGeom>
          <a:ln w="25400">
            <a:solidFill>
              <a:srgbClr val="5E5E5E"/>
            </a:solidFill>
            <a:miter lim="400000"/>
          </a:ln>
        </p:spPr>
        <p:txBody>
          <a:bodyPr lIns="45718" tIns="45718" rIns="45718" bIns="45718"/>
          <a:lstStyle/>
          <a:p>
            <a:pPr defTabSz="914400">
              <a:lnSpc>
                <a:spcPct val="100000"/>
              </a:lnSpc>
              <a:spcBef>
                <a:spcPts val="0"/>
              </a:spcBef>
              <a:defRPr sz="1800"/>
            </a:pPr>
            <a:endParaRPr/>
          </a:p>
        </p:txBody>
      </p:sp>
      <p:pic>
        <p:nvPicPr>
          <p:cNvPr id="302"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303" name="Line"/>
          <p:cNvSpPr/>
          <p:nvPr/>
        </p:nvSpPr>
        <p:spPr>
          <a:xfrm flipV="1">
            <a:off x="838199" y="5036740"/>
            <a:ext cx="3" cy="11015569"/>
          </a:xfrm>
          <a:prstGeom prst="line">
            <a:avLst/>
          </a:prstGeom>
          <a:ln w="25400">
            <a:solidFill>
              <a:srgbClr val="F27100"/>
            </a:solidFill>
            <a:miter lim="400000"/>
          </a:ln>
        </p:spPr>
        <p:txBody>
          <a:bodyPr lIns="45718" tIns="45718" rIns="45718" bIns="45718"/>
          <a:lstStyle/>
          <a:p>
            <a:pPr defTabSz="914400">
              <a:lnSpc>
                <a:spcPct val="100000"/>
              </a:lnSpc>
              <a:spcBef>
                <a:spcPts val="0"/>
              </a:spcBef>
              <a:defRPr sz="1800"/>
            </a:pPr>
            <a:endParaRPr/>
          </a:p>
        </p:txBody>
      </p:sp>
      <p:sp>
        <p:nvSpPr>
          <p:cNvPr id="304" name="Line"/>
          <p:cNvSpPr/>
          <p:nvPr/>
        </p:nvSpPr>
        <p:spPr>
          <a:xfrm>
            <a:off x="-4144" y="6788352"/>
            <a:ext cx="24392288" cy="2"/>
          </a:xfrm>
          <a:prstGeom prst="line">
            <a:avLst/>
          </a:prstGeom>
          <a:ln w="25400">
            <a:solidFill>
              <a:srgbClr val="5E5E5E"/>
            </a:solidFill>
            <a:miter lim="400000"/>
          </a:ln>
        </p:spPr>
        <p:txBody>
          <a:bodyPr lIns="45718" tIns="45718" rIns="45718" bIns="45718"/>
          <a:lstStyle/>
          <a:p>
            <a:pPr defTabSz="914400">
              <a:lnSpc>
                <a:spcPct val="100000"/>
              </a:lnSpc>
              <a:spcBef>
                <a:spcPts val="0"/>
              </a:spcBef>
              <a:defRPr sz="1800"/>
            </a:pPr>
            <a:endParaRPr/>
          </a:p>
        </p:txBody>
      </p:sp>
      <p:sp>
        <p:nvSpPr>
          <p:cNvPr id="305" name="Write down at least three top tips for handling friend requests"/>
          <p:cNvSpPr txBox="1"/>
          <p:nvPr/>
        </p:nvSpPr>
        <p:spPr>
          <a:xfrm>
            <a:off x="1252143" y="5640208"/>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5000"/>
            </a:lvl1pPr>
          </a:lstStyle>
          <a:p>
            <a:r>
              <a:t>Write down at least three top tips for handling friend requests</a:t>
            </a:r>
          </a:p>
        </p:txBody>
      </p:sp>
      <p:sp>
        <p:nvSpPr>
          <p:cNvPr id="306" name="Friend requests: Top tips"/>
          <p:cNvSpPr txBox="1">
            <a:spLocks noGrp="1"/>
          </p:cNvSpPr>
          <p:nvPr>
            <p:ph type="title"/>
          </p:nvPr>
        </p:nvSpPr>
        <p:spPr>
          <a:xfrm>
            <a:off x="1206495" y="3228039"/>
            <a:ext cx="21971006" cy="1565813"/>
          </a:xfrm>
          <a:prstGeom prst="rect">
            <a:avLst/>
          </a:prstGeom>
        </p:spPr>
        <p:txBody>
          <a:bodyPr anchor="t"/>
          <a:lstStyle>
            <a:lvl1pPr>
              <a:defRPr sz="8000" spc="-200"/>
            </a:lvl1pPr>
          </a:lstStyle>
          <a:p>
            <a:r>
              <a:t>Friend requests: Top tips</a:t>
            </a:r>
          </a:p>
        </p:txBody>
      </p:sp>
      <p:sp>
        <p:nvSpPr>
          <p:cNvPr id="307" name="1."/>
          <p:cNvSpPr txBox="1"/>
          <p:nvPr/>
        </p:nvSpPr>
        <p:spPr>
          <a:xfrm>
            <a:off x="1252143" y="6942090"/>
            <a:ext cx="22226394" cy="1033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5000"/>
            </a:lvl1pPr>
          </a:lstStyle>
          <a:p>
            <a:r>
              <a:t>1.</a:t>
            </a:r>
          </a:p>
        </p:txBody>
      </p:sp>
      <p:sp>
        <p:nvSpPr>
          <p:cNvPr id="308" name="2."/>
          <p:cNvSpPr txBox="1"/>
          <p:nvPr/>
        </p:nvSpPr>
        <p:spPr>
          <a:xfrm>
            <a:off x="1252143" y="8243972"/>
            <a:ext cx="22226394" cy="1033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5000"/>
            </a:lvl1pPr>
          </a:lstStyle>
          <a:p>
            <a:r>
              <a:t>2.</a:t>
            </a:r>
          </a:p>
        </p:txBody>
      </p:sp>
      <p:sp>
        <p:nvSpPr>
          <p:cNvPr id="309" name="3."/>
          <p:cNvSpPr txBox="1"/>
          <p:nvPr/>
        </p:nvSpPr>
        <p:spPr>
          <a:xfrm>
            <a:off x="1252143" y="9545855"/>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5000"/>
            </a:lvl1pPr>
          </a:lstStyle>
          <a:p>
            <a:r>
              <a:t>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311" name="Your task is to help some friends who have recently started secondary school.…"/>
          <p:cNvSpPr txBox="1">
            <a:spLocks noGrp="1"/>
          </p:cNvSpPr>
          <p:nvPr>
            <p:ph type="body" idx="1"/>
          </p:nvPr>
        </p:nvSpPr>
        <p:spPr>
          <a:xfrm>
            <a:off x="1201342" y="5297630"/>
            <a:ext cx="17982672" cy="8831861"/>
          </a:xfrm>
          <a:prstGeom prst="rect">
            <a:avLst/>
          </a:prstGeom>
        </p:spPr>
        <p:txBody>
          <a:bodyPr lIns="50800" tIns="50800" rIns="50800" bIns="50800"/>
          <a:lstStyle/>
          <a:p>
            <a:pPr>
              <a:defRPr sz="3500"/>
            </a:pPr>
            <a:r>
              <a:t>Your task is to help some friends who have recently started secondary school.</a:t>
            </a:r>
          </a:p>
          <a:p>
            <a:pPr>
              <a:defRPr sz="3500"/>
            </a:pPr>
            <a:r>
              <a:t>For each situation you need to:</a:t>
            </a:r>
          </a:p>
          <a:p>
            <a:pPr marL="926040" indent="-926040">
              <a:buSzPct val="100000"/>
              <a:buAutoNum type="arabicPeriod"/>
              <a:defRPr sz="3500"/>
            </a:pPr>
            <a:r>
              <a:t>Find out what is happening</a:t>
            </a:r>
          </a:p>
          <a:p>
            <a:pPr marL="926040" indent="-926040">
              <a:buSzPct val="100000"/>
              <a:buAutoNum type="arabicPeriod"/>
              <a:defRPr sz="3500"/>
            </a:pPr>
            <a:r>
              <a:t>Think about how the friends are feeling</a:t>
            </a:r>
          </a:p>
          <a:p>
            <a:pPr marL="926040" indent="-926040">
              <a:buSzPct val="100000"/>
              <a:buAutoNum type="arabicPeriod"/>
              <a:defRPr sz="3500"/>
            </a:pPr>
            <a:r>
              <a:t>Write down your advice</a:t>
            </a:r>
          </a:p>
          <a:p>
            <a:pPr marL="926040" indent="-926040">
              <a:buSzPct val="100000"/>
              <a:buAutoNum type="arabicPeriod"/>
              <a:defRPr sz="3500"/>
            </a:pPr>
            <a:r>
              <a:t>Present your ideas to the class</a:t>
            </a:r>
          </a:p>
          <a:p>
            <a:pPr>
              <a:defRPr sz="1000"/>
            </a:pPr>
            <a:endParaRPr/>
          </a:p>
          <a:p>
            <a:pPr>
              <a:defRPr sz="3500"/>
            </a:pPr>
            <a:r>
              <a:t>Please note: There will be friendships that need repairing but there may also be scenarios where friendships have changed and people are drifting apart. If they are drifting apart try to help those friends adjust. </a:t>
            </a:r>
          </a:p>
        </p:txBody>
      </p:sp>
      <p:pic>
        <p:nvPicPr>
          <p:cNvPr id="312"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313" name="Changing friends, changing friendships"/>
          <p:cNvSpPr txBox="1">
            <a:spLocks noGrp="1"/>
          </p:cNvSpPr>
          <p:nvPr>
            <p:ph type="title"/>
          </p:nvPr>
        </p:nvSpPr>
        <p:spPr>
          <a:xfrm>
            <a:off x="1206495" y="3228039"/>
            <a:ext cx="21971006" cy="1565813"/>
          </a:xfrm>
          <a:prstGeom prst="rect">
            <a:avLst/>
          </a:prstGeom>
        </p:spPr>
        <p:txBody>
          <a:bodyPr anchor="t"/>
          <a:lstStyle>
            <a:lvl1pPr>
              <a:defRPr sz="8000" spc="-200"/>
            </a:lvl1pPr>
          </a:lstStyle>
          <a:p>
            <a:r>
              <a:t>Changing friends, changing friendships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Box 3"/>
          <p:cNvSpPr txBox="1"/>
          <p:nvPr/>
        </p:nvSpPr>
        <p:spPr>
          <a:xfrm rot="21000000">
            <a:off x="14191060" y="1677375"/>
            <a:ext cx="9207064" cy="89870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algn="ctr" defTabSz="825500">
              <a:spcBef>
                <a:spcPts val="2400"/>
              </a:spcBef>
              <a:defRPr sz="5000"/>
            </a:lvl1pPr>
          </a:lstStyle>
          <a:p>
            <a:r>
              <a:rPr dirty="0"/>
              <a:t>Class 7T</a:t>
            </a:r>
          </a:p>
        </p:txBody>
      </p:sp>
      <p:sp>
        <p:nvSpPr>
          <p:cNvPr id="316" name="TextBox 4"/>
          <p:cNvSpPr txBox="1"/>
          <p:nvPr/>
        </p:nvSpPr>
        <p:spPr>
          <a:xfrm rot="180000">
            <a:off x="12856939" y="8090687"/>
            <a:ext cx="9207064" cy="89870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algn="ctr" defTabSz="825500">
              <a:spcBef>
                <a:spcPts val="2400"/>
              </a:spcBef>
              <a:defRPr sz="5000"/>
            </a:lvl1pPr>
          </a:lstStyle>
          <a:p>
            <a:r>
              <a:t>Max, Osei, Dylan and Wassim </a:t>
            </a:r>
          </a:p>
        </p:txBody>
      </p:sp>
      <p:sp>
        <p:nvSpPr>
          <p:cNvPr id="317" name="TextBox 5"/>
          <p:cNvSpPr txBox="1"/>
          <p:nvPr/>
        </p:nvSpPr>
        <p:spPr>
          <a:xfrm rot="240000">
            <a:off x="12836511" y="3895082"/>
            <a:ext cx="9207064" cy="89870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algn="ctr" defTabSz="825500">
              <a:spcBef>
                <a:spcPts val="2400"/>
              </a:spcBef>
              <a:defRPr sz="5000"/>
            </a:lvl1pPr>
          </a:lstStyle>
          <a:p>
            <a:r>
              <a:t>Maya and Zack</a:t>
            </a:r>
          </a:p>
        </p:txBody>
      </p:sp>
      <p:sp>
        <p:nvSpPr>
          <p:cNvPr id="318" name="TextBox 6"/>
          <p:cNvSpPr txBox="1"/>
          <p:nvPr/>
        </p:nvSpPr>
        <p:spPr>
          <a:xfrm rot="21180000">
            <a:off x="14119997" y="5992875"/>
            <a:ext cx="9207064" cy="89870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algn="ctr" defTabSz="825500">
              <a:spcBef>
                <a:spcPts val="2400"/>
              </a:spcBef>
              <a:defRPr sz="5000"/>
            </a:lvl1pPr>
          </a:lstStyle>
          <a:p>
            <a:r>
              <a:t>Mantas and Sam</a:t>
            </a:r>
          </a:p>
        </p:txBody>
      </p:sp>
      <p:sp>
        <p:nvSpPr>
          <p:cNvPr id="319" name="TextBox 7"/>
          <p:cNvSpPr txBox="1"/>
          <p:nvPr/>
        </p:nvSpPr>
        <p:spPr>
          <a:xfrm rot="120000">
            <a:off x="14180147" y="10603482"/>
            <a:ext cx="9207064" cy="89870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algn="ctr" defTabSz="825500">
              <a:spcBef>
                <a:spcPts val="2400"/>
              </a:spcBef>
              <a:defRPr sz="5000"/>
            </a:lvl1pPr>
          </a:lstStyle>
          <a:p>
            <a:r>
              <a:t>Emma and Chloe</a:t>
            </a:r>
          </a:p>
        </p:txBody>
      </p:sp>
      <p:pic>
        <p:nvPicPr>
          <p:cNvPr id="320"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321" name="Help and advice…"/>
          <p:cNvSpPr txBox="1"/>
          <p:nvPr/>
        </p:nvSpPr>
        <p:spPr>
          <a:xfrm>
            <a:off x="1206495" y="3228039"/>
            <a:ext cx="10043011" cy="1565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80000"/>
              </a:lnSpc>
              <a:spcBef>
                <a:spcPts val="0"/>
              </a:spcBef>
              <a:defRPr sz="8000" b="1" spc="-200"/>
            </a:lvl1pPr>
          </a:lstStyle>
          <a:p>
            <a:r>
              <a:t>Help and advice…</a:t>
            </a:r>
          </a:p>
        </p:txBody>
      </p:sp>
      <p:sp>
        <p:nvSpPr>
          <p:cNvPr id="322" name="Content Placeholder 2"/>
          <p:cNvSpPr txBox="1">
            <a:spLocks noGrp="1"/>
          </p:cNvSpPr>
          <p:nvPr>
            <p:ph type="body" sz="half" idx="1"/>
          </p:nvPr>
        </p:nvSpPr>
        <p:spPr>
          <a:xfrm>
            <a:off x="1201341" y="5276534"/>
            <a:ext cx="11301938" cy="7308541"/>
          </a:xfrm>
          <a:prstGeom prst="rect">
            <a:avLst/>
          </a:prstGeom>
        </p:spPr>
        <p:txBody>
          <a:bodyPr lIns="50800" tIns="50800" rIns="50800" bIns="50800"/>
          <a:lstStyle/>
          <a:p>
            <a:pPr marL="0" indent="0" defTabSz="2438337">
              <a:lnSpc>
                <a:spcPct val="120000"/>
              </a:lnSpc>
              <a:spcBef>
                <a:spcPts val="1200"/>
              </a:spcBef>
              <a:buSzTx/>
              <a:buNone/>
              <a:defRPr sz="3500"/>
            </a:pPr>
            <a:r>
              <a:t>How can technology and apps help you keep in touch with friends and build new friendships?</a:t>
            </a:r>
          </a:p>
          <a:p>
            <a:pPr marL="0" indent="0" defTabSz="2438337">
              <a:lnSpc>
                <a:spcPct val="120000"/>
              </a:lnSpc>
              <a:spcBef>
                <a:spcPts val="1200"/>
              </a:spcBef>
              <a:buSzTx/>
              <a:buNone/>
              <a:defRPr sz="3500"/>
            </a:pPr>
            <a:endParaRPr/>
          </a:p>
          <a:p>
            <a:pPr marL="0" indent="0" defTabSz="2438337">
              <a:lnSpc>
                <a:spcPct val="120000"/>
              </a:lnSpc>
              <a:spcBef>
                <a:spcPts val="1200"/>
              </a:spcBef>
              <a:buSzTx/>
              <a:buNone/>
              <a:defRPr sz="3500" b="1"/>
            </a:pPr>
            <a:r>
              <a:t>Not presenting?</a:t>
            </a:r>
          </a:p>
          <a:p>
            <a:pPr marL="0" indent="0" defTabSz="2438337">
              <a:lnSpc>
                <a:spcPct val="120000"/>
              </a:lnSpc>
              <a:spcBef>
                <a:spcPts val="1200"/>
              </a:spcBef>
              <a:buSzTx/>
              <a:buNone/>
              <a:defRPr sz="3500"/>
            </a:pPr>
            <a:r>
              <a:t>Write down all the advice and ideas you hear.</a:t>
            </a:r>
            <a:br/>
            <a:r>
              <a:t>Put a star by the ones that use technology.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3" animBg="1" advAuto="0"/>
      <p:bldP spid="316" grpId="2" animBg="1" advAuto="0"/>
      <p:bldP spid="317" grpId="1" animBg="1" advAuto="0"/>
      <p:bldP spid="318" grpId="4" animBg="1" advAuto="0"/>
      <p:bldP spid="319" grpId="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324" name="What do you think of this statement?…"/>
          <p:cNvSpPr txBox="1">
            <a:spLocks noGrp="1"/>
          </p:cNvSpPr>
          <p:nvPr>
            <p:ph type="body" sz="quarter" idx="1"/>
          </p:nvPr>
        </p:nvSpPr>
        <p:spPr>
          <a:xfrm>
            <a:off x="1201341" y="5887575"/>
            <a:ext cx="16597657" cy="1015983"/>
          </a:xfrm>
          <a:prstGeom prst="rect">
            <a:avLst/>
          </a:prstGeom>
        </p:spPr>
        <p:txBody>
          <a:bodyPr lIns="50800" tIns="50800" rIns="50800" bIns="50800"/>
          <a:lstStyle>
            <a:lvl1pPr>
              <a:defRPr sz="3500"/>
            </a:lvl1pPr>
          </a:lstStyle>
          <a:p>
            <a:r>
              <a:t>What do you think of this statement?</a:t>
            </a:r>
          </a:p>
        </p:txBody>
      </p:sp>
      <p:pic>
        <p:nvPicPr>
          <p:cNvPr id="325"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326" name="Un-Appy friends"/>
          <p:cNvSpPr txBox="1"/>
          <p:nvPr/>
        </p:nvSpPr>
        <p:spPr>
          <a:xfrm>
            <a:off x="1206495" y="3228039"/>
            <a:ext cx="21971006" cy="1565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80000"/>
              </a:lnSpc>
              <a:spcBef>
                <a:spcPts val="0"/>
              </a:spcBef>
              <a:defRPr sz="8000" b="1" spc="-200"/>
            </a:lvl1pPr>
          </a:lstStyle>
          <a:p>
            <a:r>
              <a:t>Un-Appy friends</a:t>
            </a:r>
          </a:p>
        </p:txBody>
      </p:sp>
      <p:pic>
        <p:nvPicPr>
          <p:cNvPr id="327" name="phone.png" descr="phone.png"/>
          <p:cNvPicPr>
            <a:picLocks noChangeAspect="1"/>
          </p:cNvPicPr>
          <p:nvPr/>
        </p:nvPicPr>
        <p:blipFill>
          <a:blip r:embed="rId3"/>
          <a:stretch>
            <a:fillRect/>
          </a:stretch>
        </p:blipFill>
        <p:spPr>
          <a:xfrm>
            <a:off x="16292428" y="1672377"/>
            <a:ext cx="6565902" cy="8928102"/>
          </a:xfrm>
          <a:prstGeom prst="rect">
            <a:avLst/>
          </a:prstGeom>
          <a:ln w="12700">
            <a:miter lim="400000"/>
          </a:ln>
        </p:spPr>
      </p:pic>
      <p:sp>
        <p:nvSpPr>
          <p:cNvPr id="328" name="What do you think of this statement?…"/>
          <p:cNvSpPr txBox="1"/>
          <p:nvPr/>
        </p:nvSpPr>
        <p:spPr>
          <a:xfrm>
            <a:off x="722502" y="6796143"/>
            <a:ext cx="10877152" cy="5799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365125" indent="-365125" defTabSz="825500">
              <a:lnSpc>
                <a:spcPct val="80000"/>
              </a:lnSpc>
              <a:spcBef>
                <a:spcPts val="2400"/>
              </a:spcBef>
              <a:defRPr sz="12000" b="1"/>
            </a:pPr>
            <a:r>
              <a:t>‘Technology </a:t>
            </a:r>
          </a:p>
          <a:p>
            <a:pPr marL="365125" indent="-365125" defTabSz="825500">
              <a:lnSpc>
                <a:spcPct val="80000"/>
              </a:lnSpc>
              <a:spcBef>
                <a:spcPts val="2400"/>
              </a:spcBef>
              <a:defRPr sz="12000" b="1"/>
            </a:pPr>
            <a:r>
              <a:t> is terrible for </a:t>
            </a:r>
          </a:p>
          <a:p>
            <a:pPr marL="365125" indent="-365125" defTabSz="825500">
              <a:lnSpc>
                <a:spcPct val="80000"/>
              </a:lnSpc>
              <a:spcBef>
                <a:spcPts val="2400"/>
              </a:spcBef>
              <a:defRPr sz="12000" b="1"/>
            </a:pPr>
            <a:r>
              <a:t> friendships.’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Childnet-Logo-Orange-RGB-No-background.png" descr="Childnet-Logo-Orange-RGB-No-background.png"/>
          <p:cNvPicPr>
            <a:picLocks noChangeAspect="1"/>
          </p:cNvPicPr>
          <p:nvPr/>
        </p:nvPicPr>
        <p:blipFill>
          <a:blip r:embed="rId2"/>
          <a:stretch>
            <a:fillRect/>
          </a:stretch>
        </p:blipFill>
        <p:spPr>
          <a:xfrm>
            <a:off x="-16796" y="2387118"/>
            <a:ext cx="12298569" cy="4513575"/>
          </a:xfrm>
          <a:prstGeom prst="rect">
            <a:avLst/>
          </a:prstGeom>
          <a:ln w="12700">
            <a:miter lim="400000"/>
          </a:ln>
        </p:spPr>
      </p:pic>
      <p:sp>
        <p:nvSpPr>
          <p:cNvPr id="331" name="Explore more resources at childnet.com/resources"/>
          <p:cNvSpPr txBox="1"/>
          <p:nvPr/>
        </p:nvSpPr>
        <p:spPr>
          <a:xfrm>
            <a:off x="1252143" y="6976078"/>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5000" b="1"/>
            </a:lvl1pPr>
          </a:lstStyle>
          <a:p>
            <a:r>
              <a:t>Explore more resources at childnet.com/resources</a:t>
            </a:r>
          </a:p>
        </p:txBody>
      </p:sp>
      <p:sp>
        <p:nvSpPr>
          <p:cNvPr id="332" name="© Childnet 2021"/>
          <p:cNvSpPr txBox="1"/>
          <p:nvPr/>
        </p:nvSpPr>
        <p:spPr>
          <a:xfrm>
            <a:off x="1252143" y="12166447"/>
            <a:ext cx="22226394" cy="1033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defRPr sz="2500"/>
            </a:pPr>
            <a:r>
              <a:t>© Childnet International 2022</a:t>
            </a:r>
          </a:p>
        </p:txBody>
      </p:sp>
      <p:pic>
        <p:nvPicPr>
          <p:cNvPr id="333" name="safer-internet-centre.png" descr="safer-internet-centre.png"/>
          <p:cNvPicPr>
            <a:picLocks noChangeAspect="1"/>
          </p:cNvPicPr>
          <p:nvPr/>
        </p:nvPicPr>
        <p:blipFill>
          <a:blip r:embed="rId3"/>
          <a:stretch>
            <a:fillRect/>
          </a:stretch>
        </p:blipFill>
        <p:spPr>
          <a:xfrm>
            <a:off x="13399915" y="11754239"/>
            <a:ext cx="9586681" cy="1136201"/>
          </a:xfrm>
          <a:prstGeom prst="rect">
            <a:avLst/>
          </a:prstGeom>
          <a:ln w="12700">
            <a:miter lim="400000"/>
          </a:ln>
        </p:spPr>
      </p:pic>
      <p:pic>
        <p:nvPicPr>
          <p:cNvPr id="334" name="cc.png" descr="cc.png"/>
          <p:cNvPicPr>
            <a:picLocks noChangeAspect="1"/>
          </p:cNvPicPr>
          <p:nvPr/>
        </p:nvPicPr>
        <p:blipFill>
          <a:blip r:embed="rId4"/>
          <a:stretch>
            <a:fillRect/>
          </a:stretch>
        </p:blipFill>
        <p:spPr>
          <a:xfrm>
            <a:off x="8665349" y="12082168"/>
            <a:ext cx="1879603" cy="658141"/>
          </a:xfrm>
          <a:prstGeom prst="rect">
            <a:avLst/>
          </a:prstGeom>
          <a:ln w="12700">
            <a:miter lim="400000"/>
          </a:ln>
        </p:spPr>
      </p:pic>
      <p:pic>
        <p:nvPicPr>
          <p:cNvPr id="335" name="EU.png" descr="EU.png"/>
          <p:cNvPicPr>
            <a:picLocks noChangeAspect="1"/>
          </p:cNvPicPr>
          <p:nvPr/>
        </p:nvPicPr>
        <p:blipFill>
          <a:blip r:embed="rId5"/>
          <a:stretch>
            <a:fillRect/>
          </a:stretch>
        </p:blipFill>
        <p:spPr>
          <a:xfrm>
            <a:off x="1354732" y="9135829"/>
            <a:ext cx="2257681" cy="1471674"/>
          </a:xfrm>
          <a:prstGeom prst="rect">
            <a:avLst/>
          </a:prstGeom>
          <a:ln w="12700">
            <a:miter lim="400000"/>
          </a:ln>
        </p:spPr>
      </p:pic>
      <p:sp>
        <p:nvSpPr>
          <p:cNvPr id="336" name="Co-financed by the Connecting Europe Facility of the European Union"/>
          <p:cNvSpPr txBox="1"/>
          <p:nvPr/>
        </p:nvSpPr>
        <p:spPr>
          <a:xfrm>
            <a:off x="3895237" y="9063863"/>
            <a:ext cx="6634813" cy="157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2500"/>
            </a:lvl1pPr>
          </a:lstStyle>
          <a:p>
            <a:r>
              <a:t>Co-financed by the Connecting Europe Facility of the European Union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164" name="Hands up if you…"/>
          <p:cNvSpPr txBox="1">
            <a:spLocks noGrp="1"/>
          </p:cNvSpPr>
          <p:nvPr>
            <p:ph type="title"/>
          </p:nvPr>
        </p:nvSpPr>
        <p:spPr>
          <a:xfrm>
            <a:off x="1206495" y="3209991"/>
            <a:ext cx="21971006" cy="2491857"/>
          </a:xfrm>
          <a:prstGeom prst="rect">
            <a:avLst/>
          </a:prstGeom>
        </p:spPr>
        <p:txBody>
          <a:bodyPr anchor="t"/>
          <a:lstStyle/>
          <a:p>
            <a:r>
              <a:t>Hands up if you…</a:t>
            </a:r>
          </a:p>
        </p:txBody>
      </p:sp>
      <p:sp>
        <p:nvSpPr>
          <p:cNvPr id="165" name="Miss some of your old friends from primary school…"/>
          <p:cNvSpPr txBox="1">
            <a:spLocks noGrp="1"/>
          </p:cNvSpPr>
          <p:nvPr>
            <p:ph type="body" sz="half" idx="1"/>
          </p:nvPr>
        </p:nvSpPr>
        <p:spPr>
          <a:xfrm>
            <a:off x="1206499" y="5887575"/>
            <a:ext cx="21971002" cy="5468986"/>
          </a:xfrm>
          <a:prstGeom prst="rect">
            <a:avLst/>
          </a:prstGeom>
        </p:spPr>
        <p:txBody>
          <a:bodyPr lIns="50800" tIns="50800" rIns="50800" bIns="50800">
            <a:normAutofit lnSpcReduction="10000"/>
          </a:bodyPr>
          <a:lstStyle/>
          <a:p>
            <a:pPr marL="768350" indent="-768350">
              <a:buSzPct val="123000"/>
              <a:buChar char="•"/>
            </a:pPr>
            <a:r>
              <a:t>Miss some of your old friends from primary school</a:t>
            </a:r>
          </a:p>
          <a:p>
            <a:pPr marL="768350" indent="-768350">
              <a:buSzPct val="123000"/>
              <a:buChar char="•"/>
            </a:pPr>
            <a:r>
              <a:t>Have made new friends at this school</a:t>
            </a:r>
          </a:p>
          <a:p>
            <a:pPr marL="768350" indent="-768350">
              <a:buSzPct val="123000"/>
              <a:buChar char="•"/>
            </a:pPr>
            <a:r>
              <a:t>Are the only person from your primary school at this school</a:t>
            </a:r>
          </a:p>
          <a:p>
            <a:pPr marL="768350" indent="-768350">
              <a:buSzPct val="123000"/>
              <a:buChar char="•"/>
            </a:pPr>
            <a:r>
              <a:t>Use technology to keep in touch with friends from primary school</a:t>
            </a:r>
          </a:p>
          <a:p>
            <a:pPr marL="768350" indent="-768350">
              <a:buSzPct val="123000"/>
              <a:buChar char="•"/>
            </a:pPr>
            <a:r>
              <a:t>Play games online with your friends</a:t>
            </a:r>
          </a:p>
        </p:txBody>
      </p:sp>
      <p:pic>
        <p:nvPicPr>
          <p:cNvPr id="166"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pic>
        <p:nvPicPr>
          <p:cNvPr id="167" name="hands-up.png" descr="hands-up.png"/>
          <p:cNvPicPr>
            <a:picLocks noChangeAspect="1"/>
          </p:cNvPicPr>
          <p:nvPr/>
        </p:nvPicPr>
        <p:blipFill>
          <a:blip r:embed="rId3"/>
          <a:stretch>
            <a:fillRect/>
          </a:stretch>
        </p:blipFill>
        <p:spPr>
          <a:xfrm>
            <a:off x="22673389" y="9317548"/>
            <a:ext cx="1172616" cy="465939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4FF5"/>
        </a:solidFill>
        <a:effectLst/>
      </p:bgPr>
    </p:bg>
    <p:spTree>
      <p:nvGrpSpPr>
        <p:cNvPr id="1" name=""/>
        <p:cNvGrpSpPr/>
        <p:nvPr/>
      </p:nvGrpSpPr>
      <p:grpSpPr>
        <a:xfrm>
          <a:off x="0" y="0"/>
          <a:ext cx="0" cy="0"/>
          <a:chOff x="0" y="0"/>
          <a:chExt cx="0" cy="0"/>
        </a:xfrm>
      </p:grpSpPr>
      <p:sp>
        <p:nvSpPr>
          <p:cNvPr id="169" name="Moving on up!"/>
          <p:cNvSpPr txBox="1">
            <a:spLocks noGrp="1"/>
          </p:cNvSpPr>
          <p:nvPr>
            <p:ph type="title"/>
          </p:nvPr>
        </p:nvSpPr>
        <p:spPr>
          <a:xfrm>
            <a:off x="1206495" y="3209991"/>
            <a:ext cx="21971006" cy="2491857"/>
          </a:xfrm>
          <a:prstGeom prst="rect">
            <a:avLst/>
          </a:prstGeom>
        </p:spPr>
        <p:txBody>
          <a:bodyPr anchor="t"/>
          <a:lstStyle>
            <a:lvl1pPr>
              <a:defRPr>
                <a:solidFill>
                  <a:srgbClr val="FFFFFF"/>
                </a:solidFill>
              </a:defRPr>
            </a:lvl1pPr>
          </a:lstStyle>
          <a:p>
            <a:r>
              <a:t>Moving on up!</a:t>
            </a:r>
          </a:p>
        </p:txBody>
      </p:sp>
      <p:sp>
        <p:nvSpPr>
          <p:cNvPr id="170" name="In this lesson we will be looking at:…"/>
          <p:cNvSpPr txBox="1">
            <a:spLocks noGrp="1"/>
          </p:cNvSpPr>
          <p:nvPr>
            <p:ph type="body" sz="half" idx="1"/>
          </p:nvPr>
        </p:nvSpPr>
        <p:spPr>
          <a:xfrm>
            <a:off x="1201342" y="5438164"/>
            <a:ext cx="14391336" cy="9607637"/>
          </a:xfrm>
          <a:prstGeom prst="rect">
            <a:avLst/>
          </a:prstGeom>
        </p:spPr>
        <p:txBody>
          <a:bodyPr lIns="50800" tIns="50800" rIns="50800" bIns="50800"/>
          <a:lstStyle/>
          <a:p>
            <a:pPr defTabSz="2438337">
              <a:lnSpc>
                <a:spcPct val="120000"/>
              </a:lnSpc>
              <a:spcBef>
                <a:spcPts val="1200"/>
              </a:spcBef>
              <a:defRPr sz="2500">
                <a:solidFill>
                  <a:srgbClr val="FFFFFF"/>
                </a:solidFill>
              </a:defRPr>
            </a:pPr>
            <a:r>
              <a:rPr dirty="0"/>
              <a:t>In this lesson we will be looking at:</a:t>
            </a:r>
          </a:p>
          <a:p>
            <a:pPr>
              <a:spcBef>
                <a:spcPts val="2500"/>
              </a:spcBef>
              <a:defRPr sz="3800">
                <a:solidFill>
                  <a:srgbClr val="FFFFFF"/>
                </a:solidFill>
              </a:defRPr>
            </a:pPr>
            <a:r>
              <a:rPr dirty="0"/>
              <a:t>How new and old friendships can change when moving to a new, bigger school with a focus on the role that technology can play.</a:t>
            </a:r>
          </a:p>
          <a:p>
            <a:pPr defTabSz="2438337">
              <a:defRPr sz="2000">
                <a:solidFill>
                  <a:srgbClr val="FFFFFF"/>
                </a:solidFill>
              </a:defRPr>
            </a:pPr>
            <a:endParaRPr dirty="0"/>
          </a:p>
          <a:p>
            <a:pPr defTabSz="2438337">
              <a:lnSpc>
                <a:spcPct val="120000"/>
              </a:lnSpc>
              <a:spcBef>
                <a:spcPts val="1200"/>
              </a:spcBef>
              <a:defRPr sz="2500">
                <a:solidFill>
                  <a:srgbClr val="FFFFFF"/>
                </a:solidFill>
              </a:defRPr>
            </a:pPr>
            <a:r>
              <a:rPr dirty="0"/>
              <a:t>Learning objectives:</a:t>
            </a:r>
          </a:p>
          <a:p>
            <a:pPr marL="317500" indent="-317500" defTabSz="2438337">
              <a:lnSpc>
                <a:spcPct val="120000"/>
              </a:lnSpc>
              <a:spcBef>
                <a:spcPts val="2500"/>
              </a:spcBef>
              <a:buSzPct val="123000"/>
              <a:buChar char="•"/>
              <a:defRPr sz="3800">
                <a:solidFill>
                  <a:srgbClr val="FFFFFF"/>
                </a:solidFill>
              </a:defRPr>
            </a:pPr>
            <a:r>
              <a:rPr dirty="0"/>
              <a:t>Describe how friendships can change when moving to a new, bigger school</a:t>
            </a:r>
          </a:p>
          <a:p>
            <a:pPr marL="317500" indent="-317500" defTabSz="2438337">
              <a:lnSpc>
                <a:spcPct val="120000"/>
              </a:lnSpc>
              <a:spcBef>
                <a:spcPts val="1500"/>
              </a:spcBef>
              <a:buSzPct val="123000"/>
              <a:buChar char="•"/>
              <a:defRPr sz="3800">
                <a:solidFill>
                  <a:srgbClr val="FFFFFF"/>
                </a:solidFill>
              </a:defRPr>
            </a:pPr>
            <a:r>
              <a:rPr dirty="0"/>
              <a:t>Explain how best to respond to friend and follower </a:t>
            </a:r>
            <a:br>
              <a:rPr dirty="0"/>
            </a:br>
            <a:r>
              <a:rPr dirty="0"/>
              <a:t>requests online </a:t>
            </a:r>
          </a:p>
          <a:p>
            <a:pPr marL="317500" indent="-317500" defTabSz="2438337">
              <a:lnSpc>
                <a:spcPct val="120000"/>
              </a:lnSpc>
              <a:spcBef>
                <a:spcPts val="1500"/>
              </a:spcBef>
              <a:buSzPct val="123000"/>
              <a:buChar char="•"/>
              <a:defRPr sz="3800">
                <a:solidFill>
                  <a:srgbClr val="FFFFFF"/>
                </a:solidFill>
              </a:defRPr>
            </a:pPr>
            <a:r>
              <a:rPr dirty="0"/>
              <a:t>Devise strategies to cope with online difficulties amongst friends </a:t>
            </a:r>
          </a:p>
        </p:txBody>
      </p:sp>
      <p:pic>
        <p:nvPicPr>
          <p:cNvPr id="171" name="Childnet-Logo-White-RGB-No-background.png" descr="Childnet-Logo-White-RGB-No-background.png"/>
          <p:cNvPicPr>
            <a:picLocks noChangeAspect="1"/>
          </p:cNvPicPr>
          <p:nvPr/>
        </p:nvPicPr>
        <p:blipFill>
          <a:blip r:embed="rId2"/>
          <a:stretch>
            <a:fillRect/>
          </a:stretch>
        </p:blipFill>
        <p:spPr>
          <a:xfrm>
            <a:off x="762425" y="326720"/>
            <a:ext cx="5105185" cy="1873604"/>
          </a:xfrm>
          <a:prstGeom prst="rect">
            <a:avLst/>
          </a:prstGeom>
          <a:ln w="12700">
            <a:miter lim="400000"/>
          </a:ln>
        </p:spPr>
      </p:pic>
      <p:pic>
        <p:nvPicPr>
          <p:cNvPr id="172" name="Moving-on-up_On-blue_Long.png" descr="Moving-on-up_On-blue_Long.png"/>
          <p:cNvPicPr>
            <a:picLocks noChangeAspect="1"/>
          </p:cNvPicPr>
          <p:nvPr/>
        </p:nvPicPr>
        <p:blipFill>
          <a:blip r:embed="rId3"/>
          <a:stretch>
            <a:fillRect/>
          </a:stretch>
        </p:blipFill>
        <p:spPr>
          <a:xfrm>
            <a:off x="15126278" y="1866623"/>
            <a:ext cx="9990751" cy="1251973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174" name="Appy friends"/>
          <p:cNvSpPr txBox="1">
            <a:spLocks noGrp="1"/>
          </p:cNvSpPr>
          <p:nvPr>
            <p:ph type="title"/>
          </p:nvPr>
        </p:nvSpPr>
        <p:spPr>
          <a:xfrm>
            <a:off x="1206495" y="3209991"/>
            <a:ext cx="21971006" cy="2491857"/>
          </a:xfrm>
          <a:prstGeom prst="rect">
            <a:avLst/>
          </a:prstGeom>
        </p:spPr>
        <p:txBody>
          <a:bodyPr anchor="t"/>
          <a:lstStyle/>
          <a:p>
            <a:r>
              <a:t>Appy friends</a:t>
            </a:r>
          </a:p>
        </p:txBody>
      </p:sp>
      <p:sp>
        <p:nvSpPr>
          <p:cNvPr id="175" name="How can technology and apps help you keep in touch with friends and build new friendships?"/>
          <p:cNvSpPr txBox="1">
            <a:spLocks noGrp="1"/>
          </p:cNvSpPr>
          <p:nvPr>
            <p:ph type="body" sz="quarter" idx="1"/>
          </p:nvPr>
        </p:nvSpPr>
        <p:spPr>
          <a:xfrm>
            <a:off x="1201342" y="5887575"/>
            <a:ext cx="11947805" cy="5468986"/>
          </a:xfrm>
          <a:prstGeom prst="rect">
            <a:avLst/>
          </a:prstGeom>
        </p:spPr>
        <p:txBody>
          <a:bodyPr lIns="50800" tIns="50800" rIns="50800" bIns="50800"/>
          <a:lstStyle/>
          <a:p>
            <a:r>
              <a:t>How can technology and apps help you keep in touch with friends and build new friendships?</a:t>
            </a:r>
          </a:p>
        </p:txBody>
      </p:sp>
      <p:pic>
        <p:nvPicPr>
          <p:cNvPr id="176"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pic>
        <p:nvPicPr>
          <p:cNvPr id="177" name="phone.png" descr="phone.png"/>
          <p:cNvPicPr>
            <a:picLocks noChangeAspect="1"/>
          </p:cNvPicPr>
          <p:nvPr/>
        </p:nvPicPr>
        <p:blipFill>
          <a:blip r:embed="rId3"/>
          <a:stretch>
            <a:fillRect/>
          </a:stretch>
        </p:blipFill>
        <p:spPr>
          <a:xfrm>
            <a:off x="16292428" y="1672377"/>
            <a:ext cx="6565902" cy="892810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179" name="Friend requests"/>
          <p:cNvSpPr txBox="1">
            <a:spLocks noGrp="1"/>
          </p:cNvSpPr>
          <p:nvPr>
            <p:ph type="title"/>
          </p:nvPr>
        </p:nvSpPr>
        <p:spPr>
          <a:xfrm>
            <a:off x="1206495" y="3228039"/>
            <a:ext cx="21971006" cy="2491858"/>
          </a:xfrm>
          <a:prstGeom prst="rect">
            <a:avLst/>
          </a:prstGeom>
        </p:spPr>
        <p:txBody>
          <a:bodyPr anchor="t"/>
          <a:lstStyle/>
          <a:p>
            <a:r>
              <a:t>Friend requests</a:t>
            </a:r>
          </a:p>
        </p:txBody>
      </p:sp>
      <p:sp>
        <p:nvSpPr>
          <p:cNvPr id="180" name="What is a friend request?…"/>
          <p:cNvSpPr txBox="1">
            <a:spLocks noGrp="1"/>
          </p:cNvSpPr>
          <p:nvPr>
            <p:ph type="body" sz="half" idx="1"/>
          </p:nvPr>
        </p:nvSpPr>
        <p:spPr>
          <a:xfrm>
            <a:off x="1201342" y="5887575"/>
            <a:ext cx="14493076" cy="5468986"/>
          </a:xfrm>
          <a:prstGeom prst="rect">
            <a:avLst/>
          </a:prstGeom>
        </p:spPr>
        <p:txBody>
          <a:bodyPr lIns="50800" tIns="50800" rIns="50800" bIns="50800"/>
          <a:lstStyle/>
          <a:p>
            <a:pPr marL="698500" indent="-698500">
              <a:buSzPct val="123000"/>
              <a:buChar char="•"/>
            </a:pPr>
            <a:r>
              <a:t>What is a friend request?</a:t>
            </a:r>
            <a:endParaRPr sz="5000"/>
          </a:p>
          <a:p>
            <a:pPr marL="698500" indent="-698500">
              <a:buSzPct val="123000"/>
              <a:buChar char="•"/>
            </a:pPr>
            <a:r>
              <a:t>When might someone get a friend request?</a:t>
            </a:r>
            <a:endParaRPr sz="5000"/>
          </a:p>
          <a:p>
            <a:pPr marL="698500" indent="-698500">
              <a:buSzPct val="123000"/>
              <a:buChar char="•"/>
            </a:pPr>
            <a:r>
              <a:t>Do people ever get friend requests from people they have not met? </a:t>
            </a:r>
          </a:p>
        </p:txBody>
      </p:sp>
      <p:pic>
        <p:nvPicPr>
          <p:cNvPr id="181"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pic>
        <p:nvPicPr>
          <p:cNvPr id="182" name="friend-2.png" descr="friend-2.png"/>
          <p:cNvPicPr>
            <a:picLocks noChangeAspect="1"/>
          </p:cNvPicPr>
          <p:nvPr/>
        </p:nvPicPr>
        <p:blipFill>
          <a:blip r:embed="rId3"/>
          <a:stretch>
            <a:fillRect/>
          </a:stretch>
        </p:blipFill>
        <p:spPr>
          <a:xfrm>
            <a:off x="15852819" y="3720736"/>
            <a:ext cx="7239673" cy="377911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184" name="Yazmeen has just started secondary school and has settled in well.…"/>
          <p:cNvSpPr txBox="1">
            <a:spLocks noGrp="1"/>
          </p:cNvSpPr>
          <p:nvPr>
            <p:ph type="body" sz="half" idx="1"/>
          </p:nvPr>
        </p:nvSpPr>
        <p:spPr>
          <a:xfrm>
            <a:off x="1201342" y="5887575"/>
            <a:ext cx="21008642" cy="5468986"/>
          </a:xfrm>
          <a:prstGeom prst="rect">
            <a:avLst/>
          </a:prstGeom>
        </p:spPr>
        <p:txBody>
          <a:bodyPr lIns="50800" tIns="50800" rIns="50800" bIns="50800"/>
          <a:lstStyle/>
          <a:p>
            <a:r>
              <a:t>Yazmeen has just started secondary school and has settled in well. </a:t>
            </a:r>
            <a:endParaRPr sz="5000"/>
          </a:p>
          <a:p>
            <a:r>
              <a:t>She misses her best friends from primary school, Shana and Maria, but she has met lots of new people and her class are really friendly.</a:t>
            </a:r>
            <a:endParaRPr sz="5000"/>
          </a:p>
          <a:p>
            <a:r>
              <a:t>Yazmeen is starting to get a few friend requests on social media and the games she plays. </a:t>
            </a:r>
          </a:p>
        </p:txBody>
      </p:sp>
      <p:pic>
        <p:nvPicPr>
          <p:cNvPr id="185"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sp>
        <p:nvSpPr>
          <p:cNvPr id="186" name="Yazmeen"/>
          <p:cNvSpPr txBox="1"/>
          <p:nvPr/>
        </p:nvSpPr>
        <p:spPr>
          <a:xfrm>
            <a:off x="1206497" y="4013487"/>
            <a:ext cx="21971006" cy="1212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ct val="80000"/>
              </a:lnSpc>
              <a:defRPr sz="7500" b="1"/>
            </a:lvl1pPr>
          </a:lstStyle>
          <a:p>
            <a:r>
              <a:t>Yazmeen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sp>
        <p:nvSpPr>
          <p:cNvPr id="188" name="What should Yazmeen do?"/>
          <p:cNvSpPr txBox="1">
            <a:spLocks noGrp="1"/>
          </p:cNvSpPr>
          <p:nvPr>
            <p:ph type="title"/>
          </p:nvPr>
        </p:nvSpPr>
        <p:spPr>
          <a:xfrm>
            <a:off x="5675801" y="12037804"/>
            <a:ext cx="9292563" cy="1106627"/>
          </a:xfrm>
          <a:prstGeom prst="rect">
            <a:avLst/>
          </a:prstGeom>
        </p:spPr>
        <p:txBody>
          <a:bodyPr anchor="t"/>
          <a:lstStyle>
            <a:lvl1pPr algn="ctr">
              <a:defRPr sz="5000" spc="-142"/>
            </a:lvl1pPr>
          </a:lstStyle>
          <a:p>
            <a:r>
              <a:t>What should Yazmeen do?</a:t>
            </a:r>
          </a:p>
        </p:txBody>
      </p:sp>
      <p:pic>
        <p:nvPicPr>
          <p:cNvPr id="189" name="Childnet-Logo-Black-RGB-No-background.png" descr="Childnet-Logo-Black-RGB-No-background.png"/>
          <p:cNvPicPr>
            <a:picLocks noChangeAspect="1"/>
          </p:cNvPicPr>
          <p:nvPr/>
        </p:nvPicPr>
        <p:blipFill>
          <a:blip r:embed="rId2"/>
          <a:stretch>
            <a:fillRect/>
          </a:stretch>
        </p:blipFill>
        <p:spPr>
          <a:xfrm>
            <a:off x="758330" y="325658"/>
            <a:ext cx="5105184" cy="1873604"/>
          </a:xfrm>
          <a:prstGeom prst="rect">
            <a:avLst/>
          </a:prstGeom>
          <a:ln w="12700">
            <a:miter lim="400000"/>
          </a:ln>
        </p:spPr>
      </p:pic>
      <p:grpSp>
        <p:nvGrpSpPr>
          <p:cNvPr id="195" name="Group"/>
          <p:cNvGrpSpPr/>
          <p:nvPr/>
        </p:nvGrpSpPr>
        <p:grpSpPr>
          <a:xfrm>
            <a:off x="1286929" y="4196508"/>
            <a:ext cx="9609809" cy="4041365"/>
            <a:chOff x="0" y="0"/>
            <a:chExt cx="9609806" cy="4041363"/>
          </a:xfrm>
        </p:grpSpPr>
        <p:sp>
          <p:nvSpPr>
            <p:cNvPr id="190" name="A"/>
            <p:cNvSpPr txBox="1"/>
            <p:nvPr/>
          </p:nvSpPr>
          <p:spPr>
            <a:xfrm>
              <a:off x="0" y="418721"/>
              <a:ext cx="1126437" cy="9969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lvl1pPr>
                <a:defRPr b="1"/>
              </a:lvl1pPr>
            </a:lstStyle>
            <a:p>
              <a:r>
                <a:t>A</a:t>
              </a:r>
            </a:p>
          </p:txBody>
        </p:sp>
        <p:grpSp>
          <p:nvGrpSpPr>
            <p:cNvPr id="193" name="Group"/>
            <p:cNvGrpSpPr/>
            <p:nvPr/>
          </p:nvGrpSpPr>
          <p:grpSpPr>
            <a:xfrm>
              <a:off x="141590" y="0"/>
              <a:ext cx="9468217" cy="3896876"/>
              <a:chOff x="0" y="0"/>
              <a:chExt cx="9468216" cy="3896875"/>
            </a:xfrm>
          </p:grpSpPr>
          <p:sp>
            <p:nvSpPr>
              <p:cNvPr id="191" name="Rounded Rectangle"/>
              <p:cNvSpPr/>
              <p:nvPr/>
            </p:nvSpPr>
            <p:spPr>
              <a:xfrm>
                <a:off x="474398" y="0"/>
                <a:ext cx="8993819" cy="3896876"/>
              </a:xfrm>
              <a:prstGeom prst="roundRect">
                <a:avLst>
                  <a:gd name="adj" fmla="val 5179"/>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92" name="left.png" descr="left.png"/>
              <p:cNvPicPr>
                <a:picLocks noChangeAspect="1"/>
              </p:cNvPicPr>
              <p:nvPr/>
            </p:nvPicPr>
            <p:blipFill>
              <a:blip r:embed="rId3"/>
              <a:stretch>
                <a:fillRect/>
              </a:stretch>
            </p:blipFill>
            <p:spPr>
              <a:xfrm>
                <a:off x="0" y="2921972"/>
                <a:ext cx="725502" cy="471873"/>
              </a:xfrm>
              <a:prstGeom prst="rect">
                <a:avLst/>
              </a:prstGeom>
              <a:ln w="12700" cap="flat">
                <a:noFill/>
                <a:miter lim="400000"/>
              </a:ln>
              <a:effectLst/>
            </p:spPr>
          </p:pic>
        </p:grpSp>
        <p:sp>
          <p:nvSpPr>
            <p:cNvPr id="194" name="Hey Yaz. Guess what? I have a phone now too. I miss you and Shana. She gave me your number. I hope we can keep in touch on here now. Big hugs. Maria"/>
            <p:cNvSpPr txBox="1"/>
            <p:nvPr/>
          </p:nvSpPr>
          <p:spPr>
            <a:xfrm>
              <a:off x="1341966" y="405650"/>
              <a:ext cx="7541863" cy="36357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p>
              <a:r>
                <a:t>Hey Yaz. Guess what? I have a phone now too. I miss you and Shana. She gave me your number. </a:t>
              </a:r>
              <a:br/>
              <a:r>
                <a:t>I hope we can keep in touch on here now. Big hugs. Maria</a:t>
              </a:r>
            </a:p>
          </p:txBody>
        </p:sp>
      </p:grpSp>
      <p:grpSp>
        <p:nvGrpSpPr>
          <p:cNvPr id="201" name="Group"/>
          <p:cNvGrpSpPr/>
          <p:nvPr/>
        </p:nvGrpSpPr>
        <p:grpSpPr>
          <a:xfrm>
            <a:off x="2305999" y="8806398"/>
            <a:ext cx="9609808" cy="2662881"/>
            <a:chOff x="0" y="0"/>
            <a:chExt cx="9609806" cy="2662880"/>
          </a:xfrm>
        </p:grpSpPr>
        <p:grpSp>
          <p:nvGrpSpPr>
            <p:cNvPr id="198" name="Group"/>
            <p:cNvGrpSpPr/>
            <p:nvPr/>
          </p:nvGrpSpPr>
          <p:grpSpPr>
            <a:xfrm>
              <a:off x="141590" y="0"/>
              <a:ext cx="9468217" cy="2662881"/>
              <a:chOff x="0" y="0"/>
              <a:chExt cx="9468216" cy="2662880"/>
            </a:xfrm>
          </p:grpSpPr>
          <p:sp>
            <p:nvSpPr>
              <p:cNvPr id="196" name="Rounded Rectangle"/>
              <p:cNvSpPr/>
              <p:nvPr/>
            </p:nvSpPr>
            <p:spPr>
              <a:xfrm>
                <a:off x="474398" y="0"/>
                <a:ext cx="8993819" cy="2662881"/>
              </a:xfrm>
              <a:prstGeom prst="roundRect">
                <a:avLst>
                  <a:gd name="adj" fmla="val 7579"/>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97" name="left.png" descr="left.png"/>
              <p:cNvPicPr>
                <a:picLocks noChangeAspect="1"/>
              </p:cNvPicPr>
              <p:nvPr/>
            </p:nvPicPr>
            <p:blipFill>
              <a:blip r:embed="rId3"/>
              <a:stretch>
                <a:fillRect/>
              </a:stretch>
            </p:blipFill>
            <p:spPr>
              <a:xfrm>
                <a:off x="0" y="1690074"/>
                <a:ext cx="725502" cy="471873"/>
              </a:xfrm>
              <a:prstGeom prst="rect">
                <a:avLst/>
              </a:prstGeom>
              <a:ln w="12700" cap="flat">
                <a:noFill/>
                <a:miter lim="400000"/>
              </a:ln>
              <a:effectLst/>
            </p:spPr>
          </p:pic>
        </p:grpSp>
        <p:sp>
          <p:nvSpPr>
            <p:cNvPr id="199" name="Hey. You probably don’t remember me. I was at your old school. Add me here and we can meet up"/>
            <p:cNvSpPr txBox="1"/>
            <p:nvPr/>
          </p:nvSpPr>
          <p:spPr>
            <a:xfrm>
              <a:off x="1341966" y="418351"/>
              <a:ext cx="7541863" cy="19675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p>
              <a:r>
                <a:t>Hey. You probably don’t remember me. I was at your old school. Add me here and we can meet up</a:t>
              </a:r>
            </a:p>
          </p:txBody>
        </p:sp>
        <p:sp>
          <p:nvSpPr>
            <p:cNvPr id="200" name="C"/>
            <p:cNvSpPr txBox="1"/>
            <p:nvPr/>
          </p:nvSpPr>
          <p:spPr>
            <a:xfrm>
              <a:off x="0" y="418158"/>
              <a:ext cx="1126437" cy="996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lvl1pPr>
                <a:defRPr b="1"/>
              </a:lvl1pPr>
            </a:lstStyle>
            <a:p>
              <a:r>
                <a:t>C</a:t>
              </a:r>
            </a:p>
          </p:txBody>
        </p:sp>
      </p:grpSp>
      <p:grpSp>
        <p:nvGrpSpPr>
          <p:cNvPr id="207" name="Group"/>
          <p:cNvGrpSpPr/>
          <p:nvPr/>
        </p:nvGrpSpPr>
        <p:grpSpPr>
          <a:xfrm>
            <a:off x="12716474" y="8806398"/>
            <a:ext cx="8545442" cy="2662881"/>
            <a:chOff x="0" y="0"/>
            <a:chExt cx="8545440" cy="2662880"/>
          </a:xfrm>
        </p:grpSpPr>
        <p:grpSp>
          <p:nvGrpSpPr>
            <p:cNvPr id="204" name="Group"/>
            <p:cNvGrpSpPr/>
            <p:nvPr/>
          </p:nvGrpSpPr>
          <p:grpSpPr>
            <a:xfrm>
              <a:off x="128401" y="0"/>
              <a:ext cx="8417040" cy="2662881"/>
              <a:chOff x="0" y="0"/>
              <a:chExt cx="8417038" cy="2662880"/>
            </a:xfrm>
          </p:grpSpPr>
          <p:sp>
            <p:nvSpPr>
              <p:cNvPr id="202" name="Rounded Rectangle"/>
              <p:cNvSpPr/>
              <p:nvPr/>
            </p:nvSpPr>
            <p:spPr>
              <a:xfrm>
                <a:off x="474398" y="0"/>
                <a:ext cx="7942641" cy="2662881"/>
              </a:xfrm>
              <a:prstGeom prst="roundRect">
                <a:avLst>
                  <a:gd name="adj" fmla="val 7579"/>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03" name="left.png" descr="left.png"/>
              <p:cNvPicPr>
                <a:picLocks noChangeAspect="1"/>
              </p:cNvPicPr>
              <p:nvPr/>
            </p:nvPicPr>
            <p:blipFill>
              <a:blip r:embed="rId3"/>
              <a:stretch>
                <a:fillRect/>
              </a:stretch>
            </p:blipFill>
            <p:spPr>
              <a:xfrm>
                <a:off x="0" y="1690074"/>
                <a:ext cx="725502" cy="471872"/>
              </a:xfrm>
              <a:prstGeom prst="rect">
                <a:avLst/>
              </a:prstGeom>
              <a:ln w="12700" cap="flat">
                <a:noFill/>
                <a:miter lim="400000"/>
              </a:ln>
              <a:effectLst/>
            </p:spPr>
          </p:pic>
        </p:grpSp>
        <p:sp>
          <p:nvSpPr>
            <p:cNvPr id="205" name="Hey Yazmeen! I’m a friend of Shana. Luca"/>
            <p:cNvSpPr txBox="1"/>
            <p:nvPr/>
          </p:nvSpPr>
          <p:spPr>
            <a:xfrm>
              <a:off x="1328777" y="418351"/>
              <a:ext cx="5487755" cy="19675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p>
              <a:r>
                <a:t>Hey Yazmeen! I’m a friend of Shana. Luca</a:t>
              </a:r>
            </a:p>
          </p:txBody>
        </p:sp>
        <p:sp>
          <p:nvSpPr>
            <p:cNvPr id="206" name="D"/>
            <p:cNvSpPr txBox="1"/>
            <p:nvPr/>
          </p:nvSpPr>
          <p:spPr>
            <a:xfrm>
              <a:off x="0" y="418158"/>
              <a:ext cx="1126439" cy="9969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lvl1pPr>
                <a:defRPr b="1"/>
              </a:lvl1pPr>
            </a:lstStyle>
            <a:p>
              <a:r>
                <a:t>D</a:t>
              </a:r>
            </a:p>
          </p:txBody>
        </p:sp>
      </p:grpSp>
      <p:grpSp>
        <p:nvGrpSpPr>
          <p:cNvPr id="211" name="Group"/>
          <p:cNvGrpSpPr/>
          <p:nvPr/>
        </p:nvGrpSpPr>
        <p:grpSpPr>
          <a:xfrm>
            <a:off x="14554516" y="11929440"/>
            <a:ext cx="3219079" cy="919052"/>
            <a:chOff x="0" y="0"/>
            <a:chExt cx="3219078" cy="919050"/>
          </a:xfrm>
        </p:grpSpPr>
        <p:pic>
          <p:nvPicPr>
            <p:cNvPr id="208" name="help b.png" descr="help b.png"/>
            <p:cNvPicPr>
              <a:picLocks noChangeAspect="1"/>
            </p:cNvPicPr>
            <p:nvPr/>
          </p:nvPicPr>
          <p:blipFill>
            <a:blip r:embed="rId4"/>
            <a:srcRect/>
            <a:stretch>
              <a:fillRect/>
            </a:stretch>
          </p:blipFill>
          <p:spPr>
            <a:xfrm>
              <a:off x="2306886" y="0"/>
              <a:ext cx="912193" cy="919051"/>
            </a:xfrm>
            <a:prstGeom prst="rect">
              <a:avLst/>
            </a:prstGeom>
            <a:ln w="12700" cap="flat">
              <a:noFill/>
              <a:miter lim="400000"/>
            </a:ln>
            <a:effectLst/>
          </p:spPr>
        </p:pic>
        <p:pic>
          <p:nvPicPr>
            <p:cNvPr id="209" name="nope b.png" descr="nope b.png"/>
            <p:cNvPicPr>
              <a:picLocks noChangeAspect="1"/>
            </p:cNvPicPr>
            <p:nvPr/>
          </p:nvPicPr>
          <p:blipFill>
            <a:blip r:embed="rId5"/>
            <a:stretch>
              <a:fillRect/>
            </a:stretch>
          </p:blipFill>
          <p:spPr>
            <a:xfrm>
              <a:off x="0" y="8539"/>
              <a:ext cx="901906" cy="901905"/>
            </a:xfrm>
            <a:prstGeom prst="rect">
              <a:avLst/>
            </a:prstGeom>
            <a:ln w="12700" cap="flat">
              <a:noFill/>
              <a:miter lim="400000"/>
            </a:ln>
            <a:effectLst/>
          </p:spPr>
        </p:pic>
        <p:pic>
          <p:nvPicPr>
            <p:cNvPr id="210" name="tick b.png" descr="tick b.png"/>
            <p:cNvPicPr>
              <a:picLocks noChangeAspect="1"/>
            </p:cNvPicPr>
            <p:nvPr/>
          </p:nvPicPr>
          <p:blipFill>
            <a:blip r:embed="rId6"/>
            <a:stretch>
              <a:fillRect/>
            </a:stretch>
          </p:blipFill>
          <p:spPr>
            <a:xfrm>
              <a:off x="1151729" y="3395"/>
              <a:ext cx="905335" cy="912193"/>
            </a:xfrm>
            <a:prstGeom prst="rect">
              <a:avLst/>
            </a:prstGeom>
            <a:ln w="12700" cap="flat">
              <a:noFill/>
              <a:miter lim="400000"/>
            </a:ln>
            <a:effectLst/>
          </p:spPr>
        </p:pic>
      </p:grpSp>
      <p:grpSp>
        <p:nvGrpSpPr>
          <p:cNvPr id="218" name="Group"/>
          <p:cNvGrpSpPr/>
          <p:nvPr/>
        </p:nvGrpSpPr>
        <p:grpSpPr>
          <a:xfrm>
            <a:off x="13097091" y="4190157"/>
            <a:ext cx="9596619" cy="4054067"/>
            <a:chOff x="0" y="0"/>
            <a:chExt cx="9596618" cy="4054065"/>
          </a:xfrm>
        </p:grpSpPr>
        <p:sp>
          <p:nvSpPr>
            <p:cNvPr id="212" name="B"/>
            <p:cNvSpPr txBox="1"/>
            <p:nvPr/>
          </p:nvSpPr>
          <p:spPr>
            <a:xfrm>
              <a:off x="0" y="418721"/>
              <a:ext cx="1126439" cy="9969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lvl1pPr>
                <a:defRPr b="1"/>
              </a:lvl1pPr>
            </a:lstStyle>
            <a:p>
              <a:r>
                <a:t>B</a:t>
              </a:r>
            </a:p>
          </p:txBody>
        </p:sp>
        <p:grpSp>
          <p:nvGrpSpPr>
            <p:cNvPr id="215" name="Group"/>
            <p:cNvGrpSpPr/>
            <p:nvPr/>
          </p:nvGrpSpPr>
          <p:grpSpPr>
            <a:xfrm>
              <a:off x="128402" y="0"/>
              <a:ext cx="9468217" cy="3896876"/>
              <a:chOff x="0" y="0"/>
              <a:chExt cx="9468215" cy="3896875"/>
            </a:xfrm>
          </p:grpSpPr>
          <p:sp>
            <p:nvSpPr>
              <p:cNvPr id="213" name="Rounded Rectangle"/>
              <p:cNvSpPr/>
              <p:nvPr/>
            </p:nvSpPr>
            <p:spPr>
              <a:xfrm>
                <a:off x="474398" y="0"/>
                <a:ext cx="8993818" cy="3896876"/>
              </a:xfrm>
              <a:prstGeom prst="roundRect">
                <a:avLst>
                  <a:gd name="adj" fmla="val 5179"/>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14" name="left.png" descr="left.png"/>
              <p:cNvPicPr>
                <a:picLocks noChangeAspect="1"/>
              </p:cNvPicPr>
              <p:nvPr/>
            </p:nvPicPr>
            <p:blipFill>
              <a:blip r:embed="rId3"/>
              <a:stretch>
                <a:fillRect/>
              </a:stretch>
            </p:blipFill>
            <p:spPr>
              <a:xfrm>
                <a:off x="0" y="2921972"/>
                <a:ext cx="725502" cy="471873"/>
              </a:xfrm>
              <a:prstGeom prst="rect">
                <a:avLst/>
              </a:prstGeom>
              <a:ln w="12700" cap="flat">
                <a:noFill/>
                <a:miter lim="400000"/>
              </a:ln>
              <a:effectLst/>
            </p:spPr>
          </p:pic>
        </p:grpSp>
        <p:sp>
          <p:nvSpPr>
            <p:cNvPr id="216" name="Hey lazertop693. You want to be on my squad next time? Add me and I’ll see when you are online. We’ll be unbeatable"/>
            <p:cNvSpPr txBox="1"/>
            <p:nvPr/>
          </p:nvSpPr>
          <p:spPr>
            <a:xfrm>
              <a:off x="1328778" y="418350"/>
              <a:ext cx="7541863" cy="36357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p>
              <a:r>
                <a:t>Hey lazertop693. You want to be on my squad next time? Add me and I’ll see when you are online. We’ll be unbeatable</a:t>
              </a:r>
            </a:p>
          </p:txBody>
        </p:sp>
        <p:pic>
          <p:nvPicPr>
            <p:cNvPr id="217" name="smiley 2.png" descr="smiley 2.png"/>
            <p:cNvPicPr>
              <a:picLocks noChangeAspect="1"/>
            </p:cNvPicPr>
            <p:nvPr/>
          </p:nvPicPr>
          <p:blipFill>
            <a:blip r:embed="rId7"/>
            <a:stretch>
              <a:fillRect/>
            </a:stretch>
          </p:blipFill>
          <p:spPr>
            <a:xfrm>
              <a:off x="3736265" y="2327928"/>
              <a:ext cx="433035" cy="434022"/>
            </a:xfrm>
            <a:prstGeom prst="rect">
              <a:avLst/>
            </a:prstGeom>
            <a:ln w="12700" cap="flat">
              <a:noFill/>
              <a:miter lim="400000"/>
            </a:ln>
            <a:effectLst/>
          </p:spPr>
        </p:pic>
      </p:grpSp>
      <p:sp>
        <p:nvSpPr>
          <p:cNvPr id="219" name="Yazmeen"/>
          <p:cNvSpPr txBox="1"/>
          <p:nvPr/>
        </p:nvSpPr>
        <p:spPr>
          <a:xfrm>
            <a:off x="1206497" y="2234752"/>
            <a:ext cx="22136326" cy="1212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a:lnSpc>
                <a:spcPct val="80000"/>
              </a:lnSpc>
              <a:defRPr sz="7500" b="1" spc="-250"/>
            </a:lvl1pPr>
          </a:lstStyle>
          <a:p>
            <a:r>
              <a:t>Delete, Accept, or Ask for help</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21" name="request.png" descr="request.png"/>
          <p:cNvPicPr>
            <a:picLocks noChangeAspect="1"/>
          </p:cNvPicPr>
          <p:nvPr/>
        </p:nvPicPr>
        <p:blipFill>
          <a:blip r:embed="rId2"/>
          <a:stretch>
            <a:fillRect/>
          </a:stretch>
        </p:blipFill>
        <p:spPr>
          <a:xfrm>
            <a:off x="2384088" y="7729145"/>
            <a:ext cx="7951689" cy="3088231"/>
          </a:xfrm>
          <a:prstGeom prst="rect">
            <a:avLst/>
          </a:prstGeom>
          <a:ln w="12700">
            <a:miter lim="400000"/>
          </a:ln>
        </p:spPr>
      </p:pic>
      <p:grpSp>
        <p:nvGrpSpPr>
          <p:cNvPr id="224" name="Group"/>
          <p:cNvGrpSpPr/>
          <p:nvPr/>
        </p:nvGrpSpPr>
        <p:grpSpPr>
          <a:xfrm>
            <a:off x="1428520" y="3022741"/>
            <a:ext cx="9468216" cy="4231847"/>
            <a:chOff x="0" y="0"/>
            <a:chExt cx="9468215" cy="4231846"/>
          </a:xfrm>
        </p:grpSpPr>
        <p:sp>
          <p:nvSpPr>
            <p:cNvPr id="222" name="Rounded Rectangle"/>
            <p:cNvSpPr/>
            <p:nvPr/>
          </p:nvSpPr>
          <p:spPr>
            <a:xfrm>
              <a:off x="474398" y="0"/>
              <a:ext cx="8993818" cy="4231847"/>
            </a:xfrm>
            <a:prstGeom prst="roundRect">
              <a:avLst>
                <a:gd name="adj" fmla="val 4769"/>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23" name="left.png" descr="left.png"/>
            <p:cNvPicPr>
              <a:picLocks noChangeAspect="1"/>
            </p:cNvPicPr>
            <p:nvPr/>
          </p:nvPicPr>
          <p:blipFill>
            <a:blip r:embed="rId3"/>
            <a:stretch>
              <a:fillRect/>
            </a:stretch>
          </p:blipFill>
          <p:spPr>
            <a:xfrm>
              <a:off x="0" y="3429972"/>
              <a:ext cx="725502" cy="471873"/>
            </a:xfrm>
            <a:prstGeom prst="rect">
              <a:avLst/>
            </a:prstGeom>
            <a:ln w="12700" cap="flat">
              <a:noFill/>
              <a:miter lim="400000"/>
            </a:ln>
            <a:effectLst/>
          </p:spPr>
        </p:pic>
      </p:grpSp>
      <p:pic>
        <p:nvPicPr>
          <p:cNvPr id="225" name="Childnet-Logo-Black-RGB-No-background.png" descr="Childnet-Logo-Black-RGB-No-background.png"/>
          <p:cNvPicPr>
            <a:picLocks noChangeAspect="1"/>
          </p:cNvPicPr>
          <p:nvPr/>
        </p:nvPicPr>
        <p:blipFill>
          <a:blip r:embed="rId4"/>
          <a:stretch>
            <a:fillRect/>
          </a:stretch>
        </p:blipFill>
        <p:spPr>
          <a:xfrm>
            <a:off x="758330" y="325658"/>
            <a:ext cx="5105184" cy="1873604"/>
          </a:xfrm>
          <a:prstGeom prst="rect">
            <a:avLst/>
          </a:prstGeom>
          <a:ln w="12700">
            <a:miter lim="400000"/>
          </a:ln>
        </p:spPr>
      </p:pic>
      <p:sp>
        <p:nvSpPr>
          <p:cNvPr id="226" name="Hey Yaz. Guess what? I have a phone now too. I miss you and Shana. She gave me your number. I hope we can keep in touch on here now. Big hugs. Maria"/>
          <p:cNvSpPr txBox="1"/>
          <p:nvPr/>
        </p:nvSpPr>
        <p:spPr>
          <a:xfrm>
            <a:off x="2628895" y="3428391"/>
            <a:ext cx="7541863" cy="3635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Hey </a:t>
            </a:r>
            <a:r>
              <a:rPr dirty="0" err="1"/>
              <a:t>Yaz</a:t>
            </a:r>
            <a:r>
              <a:rPr dirty="0"/>
              <a:t>. Guess what? I have a phone now too. I miss you and Shana. She gave me your number. </a:t>
            </a:r>
            <a:br>
              <a:rPr lang="en-GB" dirty="0"/>
            </a:br>
            <a:r>
              <a:rPr dirty="0"/>
              <a:t>I hope we can keep in touch on here now. Big hugs. Maria</a:t>
            </a:r>
          </a:p>
        </p:txBody>
      </p:sp>
      <p:sp>
        <p:nvSpPr>
          <p:cNvPr id="227" name="Accept…"/>
          <p:cNvSpPr txBox="1"/>
          <p:nvPr/>
        </p:nvSpPr>
        <p:spPr>
          <a:xfrm>
            <a:off x="12812340" y="2900518"/>
            <a:ext cx="9990558" cy="10853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spcBef>
                <a:spcPts val="2000"/>
              </a:spcBef>
              <a:defRPr sz="5000" b="1">
                <a:latin typeface="MarkPro"/>
                <a:ea typeface="MarkPro"/>
                <a:cs typeface="MarkPro"/>
                <a:sym typeface="MarkPro"/>
              </a:defRPr>
            </a:pPr>
            <a:r>
              <a:rPr>
                <a:latin typeface="+mn-lt"/>
                <a:ea typeface="+mn-ea"/>
                <a:cs typeface="+mn-cs"/>
                <a:sym typeface="Arial"/>
              </a:rPr>
              <a:t>Accept</a:t>
            </a:r>
            <a:r>
              <a:t> </a:t>
            </a:r>
          </a:p>
          <a:p>
            <a:pPr>
              <a:spcBef>
                <a:spcPts val="2000"/>
              </a:spcBef>
            </a:pPr>
            <a:r>
              <a:t>Yazmeen can accept this request from Maria. Maria is a good friend that she knows from her Primary School. It is possible that someone is pretending to be Maria but we can feel pretty confident that it is Maria from the message. If it turns out that it is not her friend Maria, Yazmeen should block and report them. </a:t>
            </a:r>
          </a:p>
        </p:txBody>
      </p:sp>
      <p:sp>
        <p:nvSpPr>
          <p:cNvPr id="228" name="A"/>
          <p:cNvSpPr txBox="1"/>
          <p:nvPr/>
        </p:nvSpPr>
        <p:spPr>
          <a:xfrm>
            <a:off x="1286929" y="3441463"/>
            <a:ext cx="1126439" cy="996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A</a:t>
            </a:r>
          </a:p>
        </p:txBody>
      </p:sp>
      <p:grpSp>
        <p:nvGrpSpPr>
          <p:cNvPr id="231" name="Group"/>
          <p:cNvGrpSpPr/>
          <p:nvPr/>
        </p:nvGrpSpPr>
        <p:grpSpPr>
          <a:xfrm>
            <a:off x="10509729" y="9217558"/>
            <a:ext cx="1270003" cy="1270003"/>
            <a:chOff x="0" y="0"/>
            <a:chExt cx="1270002" cy="1270002"/>
          </a:xfrm>
        </p:grpSpPr>
        <p:sp>
          <p:nvSpPr>
            <p:cNvPr id="229" name="Circle"/>
            <p:cNvSpPr/>
            <p:nvPr/>
          </p:nvSpPr>
          <p:spPr>
            <a:xfrm>
              <a:off x="-1" y="-1"/>
              <a:ext cx="1270004" cy="1270004"/>
            </a:xfrm>
            <a:prstGeom prst="ellipse">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30" name="Triangle"/>
            <p:cNvSpPr/>
            <p:nvPr/>
          </p:nvSpPr>
          <p:spPr>
            <a:xfrm>
              <a:off x="57150" y="665277"/>
              <a:ext cx="492517" cy="5449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pSp>
      <p:sp>
        <p:nvSpPr>
          <p:cNvPr id="232" name="Circle"/>
          <p:cNvSpPr/>
          <p:nvPr/>
        </p:nvSpPr>
        <p:spPr>
          <a:xfrm>
            <a:off x="7089665"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33" name="Circle"/>
          <p:cNvSpPr/>
          <p:nvPr/>
        </p:nvSpPr>
        <p:spPr>
          <a:xfrm>
            <a:off x="8800804" y="9217558"/>
            <a:ext cx="1270003" cy="1270003"/>
          </a:xfrm>
          <a:prstGeom prst="ellipse">
            <a:avLst/>
          </a:prstGeom>
          <a:solidFill>
            <a:srgbClr val="FFC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34" name="tick c.png" descr="tick c.png"/>
          <p:cNvPicPr>
            <a:picLocks noChangeAspect="1"/>
          </p:cNvPicPr>
          <p:nvPr/>
        </p:nvPicPr>
        <p:blipFill>
          <a:blip r:embed="rId5"/>
          <a:stretch>
            <a:fillRect/>
          </a:stretch>
        </p:blipFill>
        <p:spPr>
          <a:xfrm>
            <a:off x="8758315" y="9172148"/>
            <a:ext cx="1354981" cy="1365246"/>
          </a:xfrm>
          <a:prstGeom prst="rect">
            <a:avLst/>
          </a:prstGeom>
          <a:ln w="12700">
            <a:miter lim="400000"/>
          </a:ln>
        </p:spPr>
      </p:pic>
      <p:pic>
        <p:nvPicPr>
          <p:cNvPr id="235" name="nope c.png" descr="nope c.png"/>
          <p:cNvPicPr>
            <a:picLocks noChangeAspect="1"/>
          </p:cNvPicPr>
          <p:nvPr/>
        </p:nvPicPr>
        <p:blipFill>
          <a:blip r:embed="rId6"/>
          <a:stretch>
            <a:fillRect/>
          </a:stretch>
        </p:blipFill>
        <p:spPr>
          <a:xfrm>
            <a:off x="7054497" y="9184602"/>
            <a:ext cx="1340341" cy="1340341"/>
          </a:xfrm>
          <a:prstGeom prst="rect">
            <a:avLst/>
          </a:prstGeom>
          <a:ln w="12700">
            <a:miter lim="400000"/>
          </a:ln>
        </p:spPr>
      </p:pic>
      <p:pic>
        <p:nvPicPr>
          <p:cNvPr id="236" name="help c.png" descr="help c.png"/>
          <p:cNvPicPr>
            <a:picLocks noChangeAspect="1"/>
          </p:cNvPicPr>
          <p:nvPr/>
        </p:nvPicPr>
        <p:blipFill>
          <a:blip r:embed="rId7"/>
          <a:stretch>
            <a:fillRect/>
          </a:stretch>
        </p:blipFill>
        <p:spPr>
          <a:xfrm>
            <a:off x="10467240" y="9169975"/>
            <a:ext cx="1354982" cy="1365169"/>
          </a:xfrm>
          <a:prstGeom prst="rect">
            <a:avLst/>
          </a:prstGeom>
          <a:ln w="12700">
            <a:miter lim="400000"/>
          </a:ln>
        </p:spPr>
      </p:pic>
      <p:sp>
        <p:nvSpPr>
          <p:cNvPr id="237" name="Maria"/>
          <p:cNvSpPr txBox="1"/>
          <p:nvPr/>
        </p:nvSpPr>
        <p:spPr>
          <a:xfrm>
            <a:off x="5401729" y="8078021"/>
            <a:ext cx="2779859" cy="889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Maria</a:t>
            </a:r>
          </a:p>
        </p:txBody>
      </p:sp>
      <p:pic>
        <p:nvPicPr>
          <p:cNvPr id="238" name="tick c.png" descr="tick c.png"/>
          <p:cNvPicPr>
            <a:picLocks noChangeAspect="1"/>
          </p:cNvPicPr>
          <p:nvPr/>
        </p:nvPicPr>
        <p:blipFill>
          <a:blip r:embed="rId5"/>
          <a:stretch>
            <a:fillRect/>
          </a:stretch>
        </p:blipFill>
        <p:spPr>
          <a:xfrm>
            <a:off x="15256176" y="3085240"/>
            <a:ext cx="811115" cy="817259"/>
          </a:xfrm>
          <a:prstGeom prst="rect">
            <a:avLst/>
          </a:prstGeom>
          <a:ln w="12700">
            <a:miter lim="400000"/>
          </a:ln>
        </p:spPr>
      </p:pic>
      <p:pic>
        <p:nvPicPr>
          <p:cNvPr id="239" name="maria.png" descr="maria.png"/>
          <p:cNvPicPr>
            <a:picLocks noChangeAspect="1"/>
          </p:cNvPicPr>
          <p:nvPr/>
        </p:nvPicPr>
        <p:blipFill>
          <a:blip r:embed="rId8"/>
          <a:stretch>
            <a:fillRect/>
          </a:stretch>
        </p:blipFill>
        <p:spPr>
          <a:xfrm>
            <a:off x="2816760" y="8077910"/>
            <a:ext cx="2460018" cy="242730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9FF"/>
        </a:solidFill>
        <a:effectLst/>
      </p:bgPr>
    </p:bg>
    <p:spTree>
      <p:nvGrpSpPr>
        <p:cNvPr id="1" name=""/>
        <p:cNvGrpSpPr/>
        <p:nvPr/>
      </p:nvGrpSpPr>
      <p:grpSpPr>
        <a:xfrm>
          <a:off x="0" y="0"/>
          <a:ext cx="0" cy="0"/>
          <a:chOff x="0" y="0"/>
          <a:chExt cx="0" cy="0"/>
        </a:xfrm>
      </p:grpSpPr>
      <p:pic>
        <p:nvPicPr>
          <p:cNvPr id="241" name="request.png" descr="request.png"/>
          <p:cNvPicPr>
            <a:picLocks noChangeAspect="1"/>
          </p:cNvPicPr>
          <p:nvPr/>
        </p:nvPicPr>
        <p:blipFill>
          <a:blip r:embed="rId2"/>
          <a:stretch>
            <a:fillRect/>
          </a:stretch>
        </p:blipFill>
        <p:spPr>
          <a:xfrm>
            <a:off x="2384088" y="7729145"/>
            <a:ext cx="7951689" cy="3088231"/>
          </a:xfrm>
          <a:prstGeom prst="rect">
            <a:avLst/>
          </a:prstGeom>
          <a:ln w="12700">
            <a:miter lim="400000"/>
          </a:ln>
        </p:spPr>
      </p:pic>
      <p:sp>
        <p:nvSpPr>
          <p:cNvPr id="242" name="Rounded Rectangle"/>
          <p:cNvSpPr/>
          <p:nvPr/>
        </p:nvSpPr>
        <p:spPr>
          <a:xfrm>
            <a:off x="1902918" y="3022741"/>
            <a:ext cx="8993818" cy="4231847"/>
          </a:xfrm>
          <a:prstGeom prst="roundRect">
            <a:avLst>
              <a:gd name="adj" fmla="val 4769"/>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43" name="left.png" descr="left.png"/>
          <p:cNvPicPr>
            <a:picLocks noChangeAspect="1"/>
          </p:cNvPicPr>
          <p:nvPr/>
        </p:nvPicPr>
        <p:blipFill>
          <a:blip r:embed="rId3"/>
          <a:stretch>
            <a:fillRect/>
          </a:stretch>
        </p:blipFill>
        <p:spPr>
          <a:xfrm>
            <a:off x="1428519" y="6452713"/>
            <a:ext cx="725503" cy="471873"/>
          </a:xfrm>
          <a:prstGeom prst="rect">
            <a:avLst/>
          </a:prstGeom>
          <a:ln w="12700">
            <a:miter lim="400000"/>
          </a:ln>
        </p:spPr>
      </p:pic>
      <p:pic>
        <p:nvPicPr>
          <p:cNvPr id="244" name="Childnet-Logo-Black-RGB-No-background.png" descr="Childnet-Logo-Black-RGB-No-background.png"/>
          <p:cNvPicPr>
            <a:picLocks noChangeAspect="1"/>
          </p:cNvPicPr>
          <p:nvPr/>
        </p:nvPicPr>
        <p:blipFill>
          <a:blip r:embed="rId4"/>
          <a:stretch>
            <a:fillRect/>
          </a:stretch>
        </p:blipFill>
        <p:spPr>
          <a:xfrm>
            <a:off x="758330" y="325658"/>
            <a:ext cx="5105184" cy="1873604"/>
          </a:xfrm>
          <a:prstGeom prst="rect">
            <a:avLst/>
          </a:prstGeom>
          <a:ln w="12700">
            <a:miter lim="400000"/>
          </a:ln>
        </p:spPr>
      </p:pic>
      <p:sp>
        <p:nvSpPr>
          <p:cNvPr id="245" name="Hey lazertop693. You want to be on my squad next time? Add me and I’ll see when you are online. We’ll be unbeatable"/>
          <p:cNvSpPr txBox="1"/>
          <p:nvPr/>
        </p:nvSpPr>
        <p:spPr>
          <a:xfrm>
            <a:off x="2628895" y="3428391"/>
            <a:ext cx="7541863" cy="3635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Hey lazertop693. You want to be on my squad next time? Add me and I’ll see when you are online. We’ll be unbeatable</a:t>
            </a:r>
          </a:p>
        </p:txBody>
      </p:sp>
      <p:sp>
        <p:nvSpPr>
          <p:cNvPr id="246" name="This one is tricky…"/>
          <p:cNvSpPr txBox="1"/>
          <p:nvPr/>
        </p:nvSpPr>
        <p:spPr>
          <a:xfrm>
            <a:off x="12812340" y="2951318"/>
            <a:ext cx="9990558" cy="10853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spcBef>
                <a:spcPts val="2000"/>
              </a:spcBef>
              <a:defRPr sz="5000" b="1"/>
            </a:pPr>
            <a:r>
              <a:rPr dirty="0"/>
              <a:t>This one is tricky</a:t>
            </a:r>
          </a:p>
          <a:p>
            <a:pPr>
              <a:spcBef>
                <a:spcPts val="2000"/>
              </a:spcBef>
            </a:pPr>
            <a:r>
              <a:rPr dirty="0"/>
              <a:t>Yasmeen could accept it. Friends on games don’t see as much as they would on social media. It is possible to play games safely and enjoyably with people you don’t know but if the player did anything that worried Yazmeen she should go to an adult and use the block and report buttons on the game. </a:t>
            </a:r>
          </a:p>
          <a:p>
            <a:pPr>
              <a:spcBef>
                <a:spcPts val="2000"/>
              </a:spcBef>
            </a:pPr>
            <a:r>
              <a:rPr dirty="0"/>
              <a:t>Yasmeen could ask for help to get some advice and decide what to do.</a:t>
            </a:r>
          </a:p>
          <a:p>
            <a:pPr>
              <a:spcBef>
                <a:spcPts val="2000"/>
              </a:spcBef>
            </a:pPr>
            <a:r>
              <a:rPr dirty="0"/>
              <a:t>Yazmeen could also delete it because it is a stranger. This is the safest thing to do. </a:t>
            </a:r>
          </a:p>
        </p:txBody>
      </p:sp>
      <p:pic>
        <p:nvPicPr>
          <p:cNvPr id="247" name="smiley 2.png" descr="smiley 2.png"/>
          <p:cNvPicPr>
            <a:picLocks noChangeAspect="1"/>
          </p:cNvPicPr>
          <p:nvPr/>
        </p:nvPicPr>
        <p:blipFill>
          <a:blip r:embed="rId5"/>
          <a:stretch>
            <a:fillRect/>
          </a:stretch>
        </p:blipFill>
        <p:spPr>
          <a:xfrm>
            <a:off x="5006593" y="5349073"/>
            <a:ext cx="433035" cy="434021"/>
          </a:xfrm>
          <a:prstGeom prst="rect">
            <a:avLst/>
          </a:prstGeom>
          <a:ln w="12700">
            <a:miter lim="400000"/>
          </a:ln>
        </p:spPr>
      </p:pic>
      <p:sp>
        <p:nvSpPr>
          <p:cNvPr id="248" name="B"/>
          <p:cNvSpPr txBox="1"/>
          <p:nvPr/>
        </p:nvSpPr>
        <p:spPr>
          <a:xfrm>
            <a:off x="1286929" y="3441463"/>
            <a:ext cx="1126439" cy="996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b="1"/>
            </a:lvl1pPr>
          </a:lstStyle>
          <a:p>
            <a:r>
              <a:t>B</a:t>
            </a:r>
          </a:p>
        </p:txBody>
      </p:sp>
      <p:grpSp>
        <p:nvGrpSpPr>
          <p:cNvPr id="251" name="Group"/>
          <p:cNvGrpSpPr/>
          <p:nvPr/>
        </p:nvGrpSpPr>
        <p:grpSpPr>
          <a:xfrm>
            <a:off x="10509729" y="9217558"/>
            <a:ext cx="1270003" cy="1270003"/>
            <a:chOff x="0" y="0"/>
            <a:chExt cx="1270002" cy="1270002"/>
          </a:xfrm>
        </p:grpSpPr>
        <p:sp>
          <p:nvSpPr>
            <p:cNvPr id="249" name="Circle"/>
            <p:cNvSpPr/>
            <p:nvPr/>
          </p:nvSpPr>
          <p:spPr>
            <a:xfrm>
              <a:off x="-1" y="-1"/>
              <a:ext cx="1270004" cy="1270004"/>
            </a:xfrm>
            <a:prstGeom prst="ellipse">
              <a:avLst/>
            </a:pr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0" name="Triangle"/>
            <p:cNvSpPr/>
            <p:nvPr/>
          </p:nvSpPr>
          <p:spPr>
            <a:xfrm>
              <a:off x="57150" y="665277"/>
              <a:ext cx="492517" cy="5449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50800" tIns="50800" rIns="50800" bIns="50800" numCol="1" anchor="ctr">
              <a:noAutofit/>
            </a:bodyP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pSp>
      <p:sp>
        <p:nvSpPr>
          <p:cNvPr id="252" name="Circle"/>
          <p:cNvSpPr/>
          <p:nvPr/>
        </p:nvSpPr>
        <p:spPr>
          <a:xfrm>
            <a:off x="7089665"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3" name="Circle"/>
          <p:cNvSpPr/>
          <p:nvPr/>
        </p:nvSpPr>
        <p:spPr>
          <a:xfrm>
            <a:off x="8800804" y="9217558"/>
            <a:ext cx="1270003" cy="1270003"/>
          </a:xfrm>
          <a:prstGeom prst="ellipse">
            <a:avLst/>
          </a:prstGeom>
          <a:solidFill>
            <a:srgbClr val="FFFFFF"/>
          </a:solidFill>
          <a:ln w="12700">
            <a:miter lim="400000"/>
          </a:ln>
        </p:spPr>
        <p:txBody>
          <a:bodyPr lIns="50800" tIns="50800" rIns="50800" bIns="50800" anchor="ctr"/>
          <a:lstStyle/>
          <a:p>
            <a: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54" name="tick c.png" descr="tick c.png"/>
          <p:cNvPicPr>
            <a:picLocks noChangeAspect="1"/>
          </p:cNvPicPr>
          <p:nvPr/>
        </p:nvPicPr>
        <p:blipFill>
          <a:blip r:embed="rId6"/>
          <a:stretch>
            <a:fillRect/>
          </a:stretch>
        </p:blipFill>
        <p:spPr>
          <a:xfrm>
            <a:off x="8758315" y="9172148"/>
            <a:ext cx="1354981" cy="1365246"/>
          </a:xfrm>
          <a:prstGeom prst="rect">
            <a:avLst/>
          </a:prstGeom>
          <a:ln w="12700">
            <a:miter lim="400000"/>
          </a:ln>
        </p:spPr>
      </p:pic>
      <p:pic>
        <p:nvPicPr>
          <p:cNvPr id="255" name="nope c.png" descr="nope c.png"/>
          <p:cNvPicPr>
            <a:picLocks noChangeAspect="1"/>
          </p:cNvPicPr>
          <p:nvPr/>
        </p:nvPicPr>
        <p:blipFill>
          <a:blip r:embed="rId7"/>
          <a:stretch>
            <a:fillRect/>
          </a:stretch>
        </p:blipFill>
        <p:spPr>
          <a:xfrm>
            <a:off x="7054497" y="9184602"/>
            <a:ext cx="1340341" cy="1340341"/>
          </a:xfrm>
          <a:prstGeom prst="rect">
            <a:avLst/>
          </a:prstGeom>
          <a:ln w="12700">
            <a:miter lim="400000"/>
          </a:ln>
        </p:spPr>
      </p:pic>
      <p:pic>
        <p:nvPicPr>
          <p:cNvPr id="256" name="help c.png" descr="help c.png"/>
          <p:cNvPicPr>
            <a:picLocks noChangeAspect="1"/>
          </p:cNvPicPr>
          <p:nvPr/>
        </p:nvPicPr>
        <p:blipFill>
          <a:blip r:embed="rId8"/>
          <a:stretch>
            <a:fillRect/>
          </a:stretch>
        </p:blipFill>
        <p:spPr>
          <a:xfrm>
            <a:off x="10467240" y="9169975"/>
            <a:ext cx="1354982" cy="1365169"/>
          </a:xfrm>
          <a:prstGeom prst="rect">
            <a:avLst/>
          </a:prstGeom>
          <a:ln w="12700">
            <a:miter lim="400000"/>
          </a:ln>
        </p:spPr>
      </p:pic>
      <p:sp>
        <p:nvSpPr>
          <p:cNvPr id="257" name="topskillz1111"/>
          <p:cNvSpPr txBox="1"/>
          <p:nvPr/>
        </p:nvSpPr>
        <p:spPr>
          <a:xfrm>
            <a:off x="5401729" y="8078021"/>
            <a:ext cx="2779859" cy="889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2500"/>
          </a:bodyPr>
          <a:lstStyle>
            <a:lvl1pPr defTabSz="2413954">
              <a:spcBef>
                <a:spcPts val="1100"/>
              </a:spcBef>
              <a:defRPr sz="3465" b="1"/>
            </a:lvl1pPr>
          </a:lstStyle>
          <a:p>
            <a:r>
              <a:t>topskillz1111</a:t>
            </a:r>
          </a:p>
        </p:txBody>
      </p:sp>
      <p:pic>
        <p:nvPicPr>
          <p:cNvPr id="258" name="skil.png" descr="skil.png"/>
          <p:cNvPicPr>
            <a:picLocks noChangeAspect="1"/>
          </p:cNvPicPr>
          <p:nvPr/>
        </p:nvPicPr>
        <p:blipFill>
          <a:blip r:embed="rId9"/>
          <a:stretch>
            <a:fillRect/>
          </a:stretch>
        </p:blipFill>
        <p:spPr>
          <a:xfrm>
            <a:off x="2836492" y="8096962"/>
            <a:ext cx="2440285" cy="242730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120000"/>
          </a:lnSpc>
          <a:spcBef>
            <a:spcPts val="1200"/>
          </a:spcBef>
          <a:spcAft>
            <a:spcPts val="0"/>
          </a:spcAft>
          <a:buClrTx/>
          <a:buSzTx/>
          <a:buFontTx/>
          <a:buNone/>
          <a:tabLst/>
          <a:defRPr kumimoji="0" sz="35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Custom</PresentationFormat>
  <Paragraphs>90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Helvetica Neue</vt:lpstr>
      <vt:lpstr>Helvetica Neue Medium</vt:lpstr>
      <vt:lpstr>MarkPro</vt:lpstr>
      <vt:lpstr>MarkPro-Book</vt:lpstr>
      <vt:lpstr>21_BasicWhite</vt:lpstr>
      <vt:lpstr>Moving on up!</vt:lpstr>
      <vt:lpstr>Hands up if you…</vt:lpstr>
      <vt:lpstr>Moving on up!</vt:lpstr>
      <vt:lpstr>Appy friends</vt:lpstr>
      <vt:lpstr>Friend requests</vt:lpstr>
      <vt:lpstr>PowerPoint Presentation</vt:lpstr>
      <vt:lpstr>What should Yazmeen do?</vt:lpstr>
      <vt:lpstr>PowerPoint Presentation</vt:lpstr>
      <vt:lpstr>PowerPoint Presentation</vt:lpstr>
      <vt:lpstr>PowerPoint Presentation</vt:lpstr>
      <vt:lpstr>PowerPoint Presentation</vt:lpstr>
      <vt:lpstr>Friend requests: Top tips</vt:lpstr>
      <vt:lpstr>Changing friends, changing friendships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on up!</dc:title>
  <dc:creator>Tom Pinfield</dc:creator>
  <cp:lastModifiedBy>Tom Pinfield</cp:lastModifiedBy>
  <cp:revision>1</cp:revision>
  <dcterms:modified xsi:type="dcterms:W3CDTF">2022-01-31T16:21:43Z</dcterms:modified>
</cp:coreProperties>
</file>